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94" r:id="rId2"/>
    <p:sldId id="258" r:id="rId3"/>
    <p:sldId id="264" r:id="rId4"/>
    <p:sldId id="295" r:id="rId5"/>
    <p:sldId id="261" r:id="rId6"/>
    <p:sldId id="262" r:id="rId7"/>
    <p:sldId id="263" r:id="rId8"/>
    <p:sldId id="296" r:id="rId9"/>
    <p:sldId id="266" r:id="rId10"/>
    <p:sldId id="267" r:id="rId11"/>
    <p:sldId id="268" r:id="rId12"/>
    <p:sldId id="269" r:id="rId13"/>
    <p:sldId id="270" r:id="rId14"/>
    <p:sldId id="297" r:id="rId15"/>
    <p:sldId id="272" r:id="rId16"/>
    <p:sldId id="276" r:id="rId17"/>
    <p:sldId id="273" r:id="rId18"/>
    <p:sldId id="274" r:id="rId19"/>
    <p:sldId id="275" r:id="rId20"/>
    <p:sldId id="298" r:id="rId21"/>
    <p:sldId id="278" r:id="rId22"/>
    <p:sldId id="280" r:id="rId23"/>
    <p:sldId id="281" r:id="rId24"/>
    <p:sldId id="299" r:id="rId25"/>
    <p:sldId id="283" r:id="rId26"/>
    <p:sldId id="284" r:id="rId27"/>
    <p:sldId id="285" r:id="rId28"/>
    <p:sldId id="286" r:id="rId29"/>
    <p:sldId id="287" r:id="rId30"/>
    <p:sldId id="301" r:id="rId31"/>
    <p:sldId id="289" r:id="rId32"/>
    <p:sldId id="300" r:id="rId33"/>
  </p:sldIdLst>
  <p:sldSz cx="12192000" cy="6858000"/>
  <p:notesSz cx="6858000" cy="9144000"/>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AFA"/>
    <a:srgbClr val="2D8498"/>
    <a:srgbClr val="BC7742"/>
    <a:srgbClr val="404040"/>
    <a:srgbClr val="283848"/>
    <a:srgbClr val="0070C0"/>
    <a:srgbClr val="9CC5FD"/>
    <a:srgbClr val="3A6695"/>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3963" autoAdjust="0"/>
  </p:normalViewPr>
  <p:slideViewPr>
    <p:cSldViewPr snapToGrid="0">
      <p:cViewPr varScale="1">
        <p:scale>
          <a:sx n="149" d="100"/>
          <a:sy n="149" d="100"/>
        </p:scale>
        <p:origin x="492" y="12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gs" Target="tags/tag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svg>
</file>

<file path=ppt/media/image3.png>
</file>

<file path=ppt/media/image4.png>
</file>

<file path=ppt/media/image5.sv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t>2025/5/22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t>‹#›</a:t>
            </a:fld>
            <a:endParaRPr lang="zh-CN" altLang="en-US"/>
          </a:p>
        </p:txBody>
      </p:sp>
    </p:spTree>
    <p:extLst>
      <p:ext uri="{BB962C8B-B14F-4D97-AF65-F5344CB8AC3E}">
        <p14:creationId xmlns:p14="http://schemas.microsoft.com/office/powerpoint/2010/main" val="371922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14</a:t>
            </a:fld>
            <a:endParaRPr lang="zh-CN" altLang="en-US"/>
          </a:p>
        </p:txBody>
      </p:sp>
    </p:spTree>
    <p:extLst>
      <p:ext uri="{BB962C8B-B14F-4D97-AF65-F5344CB8AC3E}">
        <p14:creationId xmlns:p14="http://schemas.microsoft.com/office/powerpoint/2010/main" val="31240111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20</a:t>
            </a:fld>
            <a:endParaRPr lang="zh-CN" altLang="en-US"/>
          </a:p>
        </p:txBody>
      </p:sp>
    </p:spTree>
    <p:extLst>
      <p:ext uri="{BB962C8B-B14F-4D97-AF65-F5344CB8AC3E}">
        <p14:creationId xmlns:p14="http://schemas.microsoft.com/office/powerpoint/2010/main" val="4776886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24</a:t>
            </a:fld>
            <a:endParaRPr lang="zh-CN" altLang="en-US"/>
          </a:p>
        </p:txBody>
      </p:sp>
    </p:spTree>
    <p:extLst>
      <p:ext uri="{BB962C8B-B14F-4D97-AF65-F5344CB8AC3E}">
        <p14:creationId xmlns:p14="http://schemas.microsoft.com/office/powerpoint/2010/main" val="23867570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25</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27</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28</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A38E21-6265-76A8-BBF8-EF7B762DA57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5DB78DD-B8CD-C8C3-E0BA-DAF79CA37E6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5C7E7DD-F82D-E60A-9BEB-090F93A3EC3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907BE8-FC39-096D-9BA0-DE8FE0100EB0}"/>
              </a:ext>
            </a:extLst>
          </p:cNvPr>
          <p:cNvSpPr>
            <a:spLocks noGrp="1"/>
          </p:cNvSpPr>
          <p:nvPr>
            <p:ph type="sldNum" sz="quarter" idx="10"/>
          </p:nvPr>
        </p:nvSpPr>
        <p:spPr/>
        <p:txBody>
          <a:bodyPr/>
          <a:lstStyle/>
          <a:p>
            <a:fld id="{5EF711DA-82CB-44C8-99EC-9CE596A896FB}" type="slidenum">
              <a:rPr lang="zh-CN" altLang="en-US" smtClean="0"/>
              <a:t>30</a:t>
            </a:fld>
            <a:endParaRPr lang="zh-CN" altLang="en-US"/>
          </a:p>
        </p:txBody>
      </p:sp>
    </p:spTree>
    <p:extLst>
      <p:ext uri="{BB962C8B-B14F-4D97-AF65-F5344CB8AC3E}">
        <p14:creationId xmlns:p14="http://schemas.microsoft.com/office/powerpoint/2010/main" val="11464268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5D497C5-DF48-4905-961A-121FADD3E9FF}"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32</a:t>
            </a:fld>
            <a:endParaRPr lang="zh-CN" altLang="en-US"/>
          </a:p>
        </p:txBody>
      </p:sp>
    </p:spTree>
    <p:extLst>
      <p:ext uri="{BB962C8B-B14F-4D97-AF65-F5344CB8AC3E}">
        <p14:creationId xmlns:p14="http://schemas.microsoft.com/office/powerpoint/2010/main" val="3053398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4</a:t>
            </a:fld>
            <a:endParaRPr lang="zh-CN" altLang="en-US"/>
          </a:p>
        </p:txBody>
      </p:sp>
    </p:spTree>
    <p:extLst>
      <p:ext uri="{BB962C8B-B14F-4D97-AF65-F5344CB8AC3E}">
        <p14:creationId xmlns:p14="http://schemas.microsoft.com/office/powerpoint/2010/main" val="1836383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8</a:t>
            </a:fld>
            <a:endParaRPr lang="zh-CN" altLang="en-US"/>
          </a:p>
        </p:txBody>
      </p:sp>
    </p:spTree>
    <p:extLst>
      <p:ext uri="{BB962C8B-B14F-4D97-AF65-F5344CB8AC3E}">
        <p14:creationId xmlns:p14="http://schemas.microsoft.com/office/powerpoint/2010/main" val="4009271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7" name="日期占位符 6"/>
          <p:cNvSpPr>
            <a:spLocks noGrp="1"/>
          </p:cNvSpPr>
          <p:nvPr>
            <p:ph type="dt" sz="half" idx="10"/>
          </p:nvPr>
        </p:nvSpPr>
        <p:spPr/>
        <p:txBody>
          <a:bodyPr/>
          <a:lstStyle/>
          <a:p>
            <a:fld id="{9A6776D6-055B-45E1-A07F-40AF9915DBEF}" type="datetime1">
              <a:rPr lang="zh-CN" altLang="en-US" smtClean="0"/>
              <a:t>2025/5/22</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1BB65F64-BFC4-4590-A3B4-6A8E5499F5A4}" type="datetime1">
              <a:rPr lang="zh-CN" altLang="en-US" smtClean="0"/>
              <a:t>2025/5/22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2D568D8-79F4-46BC-90CE-49E11C42A0D9}" type="datetime1">
              <a:rPr lang="zh-CN" altLang="en-US" smtClean="0"/>
              <a:t>2025/5/22</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2614913161"/>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36025B4-6830-40BE-A5C5-D0009D62CE3B}" type="datetime1">
              <a:rPr lang="zh-CN" altLang="en-US" smtClean="0"/>
              <a:t>2025/5/22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6B7ECB5-DF12-4F03-B25B-CC38BA2A35A7}" type="datetime1">
              <a:rPr lang="zh-CN" altLang="en-US" smtClean="0"/>
              <a:t>2025/5/22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1572762722"/>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29CA149-A363-431E-B2E9-9DD43A6A5442}" type="datetime1">
              <a:rPr lang="zh-CN" altLang="en-US" smtClean="0"/>
              <a:t>2025/5/22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2940713218"/>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5B05C69-CD13-4645-994F-4DA991B20B4C}" type="datetime1">
              <a:rPr lang="zh-CN" altLang="en-US" smtClean="0"/>
              <a:t>2025/5/22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3270447787"/>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6F40B33-C4D1-4774-A4A7-56335ECBF981}" type="datetime1">
              <a:rPr lang="zh-CN" altLang="en-US" smtClean="0"/>
              <a:t>2025/5/22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3905575129"/>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FC6AD8D1-C647-4D2D-889F-D9046B63B25C}" type="datetime1">
              <a:rPr lang="zh-CN" altLang="en-US" smtClean="0"/>
              <a:t>2025/5/22</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D29830-9399-4348-B48B-DE7CC3D5F97F}" type="datetime1">
              <a:rPr lang="zh-CN" altLang="en-US" smtClean="0"/>
              <a:t>2025/5/22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77" r:id="rId3"/>
    <p:sldLayoutId id="2147483655" r:id="rId4"/>
    <p:sldLayoutId id="2147483673" r:id="rId5"/>
    <p:sldLayoutId id="2147483674" r:id="rId6"/>
    <p:sldLayoutId id="2147483675" r:id="rId7"/>
    <p:sldLayoutId id="2147483676" r:id="rId8"/>
    <p:sldLayoutId id="2147483656" r:id="rId9"/>
  </p:sldLayoutIdLst>
  <p:transition spd="slow" advTm="3000">
    <p:fade/>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2.sv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8.jp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4.xml"/><Relationship Id="rId7" Type="http://schemas.openxmlformats.org/officeDocument/2006/relationships/notesSlide" Target="../notesSlides/notesSlide23.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4.xml"/><Relationship Id="rId5" Type="http://schemas.openxmlformats.org/officeDocument/2006/relationships/tags" Target="../tags/tag6.xml"/><Relationship Id="rId10" Type="http://schemas.openxmlformats.org/officeDocument/2006/relationships/image" Target="../media/image2.svg"/><Relationship Id="rId4" Type="http://schemas.openxmlformats.org/officeDocument/2006/relationships/tags" Target="../tags/tag5.xml"/><Relationship Id="rId9"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2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6.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sv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5.sv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owerpoint template design by DAJU_PPT正版来源小红书大橘PPT微信DAJU_PPT请勿抄袭搬运！盗版必究！"/>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powerpoint template design by DAJU_PPT正版来源小红书大橘PPT微信DAJU_PPT请勿抄袭搬运！盗版必究！"/>
          <p:cNvSpPr txBox="1"/>
          <p:nvPr/>
        </p:nvSpPr>
        <p:spPr>
          <a:xfrm>
            <a:off x="528320" y="2662410"/>
            <a:ext cx="11135360" cy="1015663"/>
          </a:xfrm>
          <a:prstGeom prst="rect">
            <a:avLst/>
          </a:prstGeom>
          <a:noFill/>
        </p:spPr>
        <p:txBody>
          <a:bodyPr wrap="square" rtlCol="0">
            <a:spAutoFit/>
          </a:bodyPr>
          <a:lstStyle/>
          <a:p>
            <a:pPr algn="ctr"/>
            <a:r>
              <a:rPr lang="zh-CN" altLang="en-US" sz="6000" b="1" spc="300" dirty="0">
                <a:solidFill>
                  <a:schemeClr val="bg1"/>
                </a:solidFill>
                <a:cs typeface="+mn-ea"/>
                <a:sym typeface="+mn-lt"/>
              </a:rPr>
              <a:t>毕业论文</a:t>
            </a:r>
            <a:r>
              <a:rPr lang="en-US" altLang="zh-CN" sz="6000" b="1" spc="300" dirty="0">
                <a:solidFill>
                  <a:schemeClr val="bg1"/>
                </a:solidFill>
                <a:cs typeface="+mn-ea"/>
                <a:sym typeface="+mn-lt"/>
              </a:rPr>
              <a:t>(</a:t>
            </a:r>
            <a:r>
              <a:rPr lang="zh-CN" altLang="en-US" sz="6000" b="1" spc="300" dirty="0">
                <a:solidFill>
                  <a:schemeClr val="bg1"/>
                </a:solidFill>
                <a:cs typeface="+mn-ea"/>
                <a:sym typeface="+mn-lt"/>
              </a:rPr>
              <a:t>开题</a:t>
            </a:r>
            <a:r>
              <a:rPr lang="en-US" altLang="zh-CN" sz="6000" b="1" spc="300" dirty="0">
                <a:solidFill>
                  <a:schemeClr val="bg1"/>
                </a:solidFill>
                <a:cs typeface="+mn-ea"/>
                <a:sym typeface="+mn-lt"/>
              </a:rPr>
              <a:t>)</a:t>
            </a:r>
            <a:r>
              <a:rPr lang="zh-CN" altLang="en-US" sz="6000" b="1" spc="300" dirty="0">
                <a:solidFill>
                  <a:schemeClr val="bg1"/>
                </a:solidFill>
                <a:cs typeface="+mn-ea"/>
                <a:sym typeface="+mn-lt"/>
              </a:rPr>
              <a:t>答辩</a:t>
            </a:r>
            <a:r>
              <a:rPr lang="en-US" altLang="zh-CN" sz="6000" b="1" spc="300" dirty="0">
                <a:solidFill>
                  <a:schemeClr val="bg1"/>
                </a:solidFill>
                <a:cs typeface="+mn-ea"/>
                <a:sym typeface="+mn-lt"/>
              </a:rPr>
              <a:t>PPT</a:t>
            </a:r>
            <a:endParaRPr lang="zh-CN" altLang="en-US" sz="6000" b="1" spc="300" dirty="0">
              <a:solidFill>
                <a:schemeClr val="bg1"/>
              </a:solidFill>
              <a:cs typeface="+mn-ea"/>
              <a:sym typeface="+mn-lt"/>
            </a:endParaRPr>
          </a:p>
        </p:txBody>
      </p:sp>
      <p:sp>
        <p:nvSpPr>
          <p:cNvPr id="16" name="powerpoint template design by DAJU_PPT正版来源小红书大橘PPT微信DAJU_PPT请勿抄袭搬运！盗版必究！"/>
          <p:cNvSpPr txBox="1"/>
          <p:nvPr/>
        </p:nvSpPr>
        <p:spPr>
          <a:xfrm>
            <a:off x="2565806" y="3733058"/>
            <a:ext cx="7060388" cy="461641"/>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charset="-122"/>
                <a:ea typeface="微软雅黑" panose="020B0503020204020204" charset="-122"/>
              </a:defRPr>
            </a:lvl1pPr>
          </a:lstStyle>
          <a:p>
            <a:pPr algn="ctr"/>
            <a:r>
              <a:rPr lang="en-US" altLang="zh-CN" sz="2400" b="1" spc="300" dirty="0">
                <a:latin typeface="+mn-lt"/>
                <a:ea typeface="+mn-ea"/>
                <a:cs typeface="+mn-ea"/>
                <a:sym typeface="+mn-lt"/>
              </a:rPr>
              <a:t>##</a:t>
            </a:r>
            <a:r>
              <a:rPr lang="zh-CN" altLang="en-US" sz="2400" b="1" spc="300" dirty="0">
                <a:latin typeface="+mn-lt"/>
                <a:ea typeface="+mn-ea"/>
                <a:cs typeface="+mn-ea"/>
                <a:sym typeface="+mn-lt"/>
              </a:rPr>
              <a:t>大学</a:t>
            </a:r>
            <a:r>
              <a:rPr lang="en-US" altLang="zh-CN" sz="2400" b="1" spc="300" dirty="0">
                <a:latin typeface="+mn-lt"/>
                <a:ea typeface="+mn-ea"/>
                <a:cs typeface="+mn-ea"/>
                <a:sym typeface="+mn-lt"/>
              </a:rPr>
              <a:t>-##</a:t>
            </a:r>
            <a:r>
              <a:rPr lang="zh-CN" altLang="en-US" sz="2400" b="1" spc="300" dirty="0">
                <a:latin typeface="+mn-lt"/>
                <a:ea typeface="+mn-ea"/>
                <a:cs typeface="+mn-ea"/>
                <a:sym typeface="+mn-lt"/>
              </a:rPr>
              <a:t>学院</a:t>
            </a:r>
            <a:r>
              <a:rPr lang="en-US" altLang="zh-CN" sz="2400" b="1" spc="300" dirty="0">
                <a:latin typeface="+mn-lt"/>
                <a:ea typeface="+mn-ea"/>
                <a:cs typeface="+mn-ea"/>
                <a:sym typeface="+mn-lt"/>
              </a:rPr>
              <a:t>-##</a:t>
            </a:r>
            <a:r>
              <a:rPr lang="zh-CN" altLang="en-US" sz="2400" b="1" spc="300" dirty="0">
                <a:latin typeface="+mn-lt"/>
                <a:ea typeface="+mn-ea"/>
                <a:cs typeface="+mn-ea"/>
                <a:sym typeface="+mn-lt"/>
              </a:rPr>
              <a:t>专业</a:t>
            </a:r>
            <a:endParaRPr lang="en-US" altLang="zh-CN" sz="2400" b="1" spc="300" dirty="0">
              <a:latin typeface="+mn-lt"/>
              <a:ea typeface="+mn-ea"/>
              <a:cs typeface="+mn-ea"/>
              <a:sym typeface="+mn-lt"/>
            </a:endParaRPr>
          </a:p>
        </p:txBody>
      </p:sp>
      <p:grpSp>
        <p:nvGrpSpPr>
          <p:cNvPr id="7" name="powerpoint template design by DAJU_PPT正版来源小红书大橘PPT微信DAJU_PPT请勿抄袭搬运！盗版必究！">
            <a:extLst>
              <a:ext uri="{FF2B5EF4-FFF2-40B4-BE49-F238E27FC236}">
                <a16:creationId xmlns:a16="http://schemas.microsoft.com/office/drawing/2014/main" id="{65EBAEE0-4043-7D39-2D93-03AFCA0BE6E6}"/>
              </a:ext>
            </a:extLst>
          </p:cNvPr>
          <p:cNvGrpSpPr/>
          <p:nvPr/>
        </p:nvGrpSpPr>
        <p:grpSpPr>
          <a:xfrm>
            <a:off x="3086817" y="5153025"/>
            <a:ext cx="6018367" cy="463258"/>
            <a:chOff x="3532426" y="5613341"/>
            <a:chExt cx="6018367" cy="463258"/>
          </a:xfrm>
        </p:grpSpPr>
        <p:grpSp>
          <p:nvGrpSpPr>
            <p:cNvPr id="5" name="组合 4">
              <a:extLst>
                <a:ext uri="{FF2B5EF4-FFF2-40B4-BE49-F238E27FC236}">
                  <a16:creationId xmlns:a16="http://schemas.microsoft.com/office/drawing/2014/main" id="{65B3173B-F73D-69A0-AE36-3550641E01F3}"/>
                </a:ext>
              </a:extLst>
            </p:cNvPr>
            <p:cNvGrpSpPr/>
            <p:nvPr/>
          </p:nvGrpSpPr>
          <p:grpSpPr>
            <a:xfrm>
              <a:off x="3532426" y="5614035"/>
              <a:ext cx="2762811" cy="461872"/>
              <a:chOff x="3532426" y="5614035"/>
              <a:chExt cx="2762811" cy="461872"/>
            </a:xfrm>
          </p:grpSpPr>
          <p:sp>
            <p:nvSpPr>
              <p:cNvPr id="13" name="powerpoint template design by DAJU_PPT正版来源小红书大橘PPT微信DAJU_PPT请勿抄袭搬运！盗版必究！-1"/>
              <p:cNvSpPr txBox="1"/>
              <p:nvPr/>
            </p:nvSpPr>
            <p:spPr>
              <a:xfrm>
                <a:off x="4071600" y="5644929"/>
                <a:ext cx="2223637"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r>
                  <a:rPr lang="zh-CN" altLang="en-US" b="1" dirty="0">
                    <a:solidFill>
                      <a:srgbClr val="404040"/>
                    </a:solidFill>
                    <a:latin typeface="+mn-lt"/>
                    <a:cs typeface="+mn-ea"/>
                    <a:sym typeface="+mn-lt"/>
                  </a:rPr>
                  <a:t>答辩人</a:t>
                </a:r>
                <a:r>
                  <a:rPr lang="zh-CN" altLang="en-US" dirty="0">
                    <a:solidFill>
                      <a:srgbClr val="404040"/>
                    </a:solidFill>
                    <a:latin typeface="+mn-lt"/>
                    <a:cs typeface="+mn-ea"/>
                    <a:sym typeface="+mn-lt"/>
                  </a:rPr>
                  <a:t>：大宇</a:t>
                </a:r>
                <a:r>
                  <a:rPr lang="en-US" altLang="zh-CN" dirty="0">
                    <a:solidFill>
                      <a:srgbClr val="404040"/>
                    </a:solidFill>
                    <a:latin typeface="+mn-lt"/>
                    <a:cs typeface="+mn-ea"/>
                    <a:sym typeface="+mn-lt"/>
                  </a:rPr>
                  <a:t>PPT</a:t>
                </a:r>
                <a:endParaRPr lang="zh-CN" altLang="en-US" dirty="0">
                  <a:solidFill>
                    <a:srgbClr val="404040"/>
                  </a:solidFill>
                  <a:latin typeface="+mn-lt"/>
                  <a:cs typeface="+mn-ea"/>
                  <a:sym typeface="+mn-lt"/>
                </a:endParaRPr>
              </a:p>
            </p:txBody>
          </p:sp>
          <p:sp>
            <p:nvSpPr>
              <p:cNvPr id="12" name="powerpoint template design by DAJU_PPT正版来源小红书大橘PPT微信DAJU_PPT请勿抄袭搬运！盗版必究！-2">
                <a:extLst>
                  <a:ext uri="{FF2B5EF4-FFF2-40B4-BE49-F238E27FC236}">
                    <a16:creationId xmlns:a16="http://schemas.microsoft.com/office/drawing/2014/main" id="{90E24B25-05B1-CDC7-A009-0F289FAC9A6C}"/>
                  </a:ext>
                </a:extLst>
              </p:cNvPr>
              <p:cNvSpPr>
                <a:spLocks/>
              </p:cNvSpPr>
              <p:nvPr/>
            </p:nvSpPr>
            <p:spPr bwMode="auto">
              <a:xfrm>
                <a:off x="3532426" y="5614035"/>
                <a:ext cx="461872" cy="461872"/>
              </a:xfrm>
              <a:custGeom>
                <a:avLst/>
                <a:gdLst>
                  <a:gd name="connsiteX0" fmla="*/ 191956 w 568764"/>
                  <a:gd name="connsiteY0" fmla="*/ 212385 h 568764"/>
                  <a:gd name="connsiteX1" fmla="*/ 177874 w 568764"/>
                  <a:gd name="connsiteY1" fmla="*/ 225909 h 568764"/>
                  <a:gd name="connsiteX2" fmla="*/ 177874 w 568764"/>
                  <a:gd name="connsiteY2" fmla="*/ 288761 h 568764"/>
                  <a:gd name="connsiteX3" fmla="*/ 267484 w 568764"/>
                  <a:gd name="connsiteY3" fmla="*/ 393344 h 568764"/>
                  <a:gd name="connsiteX4" fmla="*/ 267484 w 568764"/>
                  <a:gd name="connsiteY4" fmla="*/ 438681 h 568764"/>
                  <a:gd name="connsiteX5" fmla="*/ 203989 w 568764"/>
                  <a:gd name="connsiteY5" fmla="*/ 456712 h 568764"/>
                  <a:gd name="connsiteX6" fmla="*/ 365287 w 568764"/>
                  <a:gd name="connsiteY6" fmla="*/ 456712 h 568764"/>
                  <a:gd name="connsiteX7" fmla="*/ 300768 w 568764"/>
                  <a:gd name="connsiteY7" fmla="*/ 438165 h 568764"/>
                  <a:gd name="connsiteX8" fmla="*/ 300768 w 568764"/>
                  <a:gd name="connsiteY8" fmla="*/ 393344 h 568764"/>
                  <a:gd name="connsiteX9" fmla="*/ 391402 w 568764"/>
                  <a:gd name="connsiteY9" fmla="*/ 288761 h 568764"/>
                  <a:gd name="connsiteX10" fmla="*/ 391402 w 568764"/>
                  <a:gd name="connsiteY10" fmla="*/ 225909 h 568764"/>
                  <a:gd name="connsiteX11" fmla="*/ 362727 w 568764"/>
                  <a:gd name="connsiteY11" fmla="*/ 225909 h 568764"/>
                  <a:gd name="connsiteX12" fmla="*/ 362727 w 568764"/>
                  <a:gd name="connsiteY12" fmla="*/ 288761 h 568764"/>
                  <a:gd name="connsiteX13" fmla="*/ 286430 w 568764"/>
                  <a:gd name="connsiteY13" fmla="*/ 365524 h 568764"/>
                  <a:gd name="connsiteX14" fmla="*/ 284894 w 568764"/>
                  <a:gd name="connsiteY14" fmla="*/ 365524 h 568764"/>
                  <a:gd name="connsiteX15" fmla="*/ 284382 w 568764"/>
                  <a:gd name="connsiteY15" fmla="*/ 365524 h 568764"/>
                  <a:gd name="connsiteX16" fmla="*/ 283870 w 568764"/>
                  <a:gd name="connsiteY16" fmla="*/ 365524 h 568764"/>
                  <a:gd name="connsiteX17" fmla="*/ 282334 w 568764"/>
                  <a:gd name="connsiteY17" fmla="*/ 365524 h 568764"/>
                  <a:gd name="connsiteX18" fmla="*/ 206037 w 568764"/>
                  <a:gd name="connsiteY18" fmla="*/ 288761 h 568764"/>
                  <a:gd name="connsiteX19" fmla="*/ 206037 w 568764"/>
                  <a:gd name="connsiteY19" fmla="*/ 225909 h 568764"/>
                  <a:gd name="connsiteX20" fmla="*/ 191956 w 568764"/>
                  <a:gd name="connsiteY20" fmla="*/ 212385 h 568764"/>
                  <a:gd name="connsiteX21" fmla="*/ 283358 w 568764"/>
                  <a:gd name="connsiteY21" fmla="*/ 112052 h 568764"/>
                  <a:gd name="connsiteX22" fmla="*/ 232664 w 568764"/>
                  <a:gd name="connsiteY22" fmla="*/ 163571 h 568764"/>
                  <a:gd name="connsiteX23" fmla="*/ 232664 w 568764"/>
                  <a:gd name="connsiteY23" fmla="*/ 287731 h 568764"/>
                  <a:gd name="connsiteX24" fmla="*/ 283358 w 568764"/>
                  <a:gd name="connsiteY24" fmla="*/ 338734 h 568764"/>
                  <a:gd name="connsiteX25" fmla="*/ 284382 w 568764"/>
                  <a:gd name="connsiteY25" fmla="*/ 338734 h 568764"/>
                  <a:gd name="connsiteX26" fmla="*/ 285406 w 568764"/>
                  <a:gd name="connsiteY26" fmla="*/ 338734 h 568764"/>
                  <a:gd name="connsiteX27" fmla="*/ 336612 w 568764"/>
                  <a:gd name="connsiteY27" fmla="*/ 287731 h 568764"/>
                  <a:gd name="connsiteX28" fmla="*/ 336612 w 568764"/>
                  <a:gd name="connsiteY28" fmla="*/ 163571 h 568764"/>
                  <a:gd name="connsiteX29" fmla="*/ 285406 w 568764"/>
                  <a:gd name="connsiteY29" fmla="*/ 112052 h 568764"/>
                  <a:gd name="connsiteX30" fmla="*/ 284382 w 568764"/>
                  <a:gd name="connsiteY30" fmla="*/ 112052 h 568764"/>
                  <a:gd name="connsiteX31" fmla="*/ 283358 w 568764"/>
                  <a:gd name="connsiteY31" fmla="*/ 112052 h 568764"/>
                  <a:gd name="connsiteX32" fmla="*/ 284382 w 568764"/>
                  <a:gd name="connsiteY32" fmla="*/ 0 h 568764"/>
                  <a:gd name="connsiteX33" fmla="*/ 568764 w 568764"/>
                  <a:gd name="connsiteY33" fmla="*/ 284382 h 568764"/>
                  <a:gd name="connsiteX34" fmla="*/ 284382 w 568764"/>
                  <a:gd name="connsiteY34" fmla="*/ 568764 h 568764"/>
                  <a:gd name="connsiteX35" fmla="*/ 0 w 568764"/>
                  <a:gd name="connsiteY35" fmla="*/ 284382 h 568764"/>
                  <a:gd name="connsiteX36" fmla="*/ 284382 w 568764"/>
                  <a:gd name="connsiteY36" fmla="*/ 0 h 56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68764" h="568764">
                    <a:moveTo>
                      <a:pt x="191956" y="212385"/>
                    </a:moveTo>
                    <a:cubicBezTo>
                      <a:pt x="184915" y="212385"/>
                      <a:pt x="177874" y="216893"/>
                      <a:pt x="177874" y="225909"/>
                    </a:cubicBezTo>
                    <a:cubicBezTo>
                      <a:pt x="177874" y="234152"/>
                      <a:pt x="177874" y="288761"/>
                      <a:pt x="177874" y="288761"/>
                    </a:cubicBezTo>
                    <a:cubicBezTo>
                      <a:pt x="177874" y="341826"/>
                      <a:pt x="216791" y="386132"/>
                      <a:pt x="267484" y="393344"/>
                    </a:cubicBezTo>
                    <a:lnTo>
                      <a:pt x="267484" y="438681"/>
                    </a:lnTo>
                    <a:lnTo>
                      <a:pt x="203989" y="456712"/>
                    </a:lnTo>
                    <a:lnTo>
                      <a:pt x="365287" y="456712"/>
                    </a:lnTo>
                    <a:lnTo>
                      <a:pt x="300768" y="438165"/>
                    </a:lnTo>
                    <a:lnTo>
                      <a:pt x="300768" y="393344"/>
                    </a:lnTo>
                    <a:cubicBezTo>
                      <a:pt x="351974" y="386132"/>
                      <a:pt x="391402" y="341826"/>
                      <a:pt x="391402" y="288761"/>
                    </a:cubicBezTo>
                    <a:lnTo>
                      <a:pt x="391402" y="225909"/>
                    </a:lnTo>
                    <a:cubicBezTo>
                      <a:pt x="391402" y="207877"/>
                      <a:pt x="362727" y="207877"/>
                      <a:pt x="362727" y="225909"/>
                    </a:cubicBezTo>
                    <a:lnTo>
                      <a:pt x="362727" y="288761"/>
                    </a:lnTo>
                    <a:cubicBezTo>
                      <a:pt x="362727" y="331007"/>
                      <a:pt x="328419" y="365524"/>
                      <a:pt x="286430" y="365524"/>
                    </a:cubicBezTo>
                    <a:cubicBezTo>
                      <a:pt x="285918" y="365524"/>
                      <a:pt x="285406" y="365524"/>
                      <a:pt x="284894" y="365524"/>
                    </a:cubicBezTo>
                    <a:lnTo>
                      <a:pt x="284382" y="365524"/>
                    </a:lnTo>
                    <a:lnTo>
                      <a:pt x="283870" y="365524"/>
                    </a:lnTo>
                    <a:cubicBezTo>
                      <a:pt x="283358" y="365524"/>
                      <a:pt x="282846" y="365524"/>
                      <a:pt x="282334" y="365524"/>
                    </a:cubicBezTo>
                    <a:cubicBezTo>
                      <a:pt x="240345" y="365524"/>
                      <a:pt x="206037" y="331007"/>
                      <a:pt x="206037" y="288761"/>
                    </a:cubicBezTo>
                    <a:lnTo>
                      <a:pt x="206037" y="225909"/>
                    </a:lnTo>
                    <a:cubicBezTo>
                      <a:pt x="206037" y="216893"/>
                      <a:pt x="198997" y="212385"/>
                      <a:pt x="191956" y="212385"/>
                    </a:cubicBezTo>
                    <a:close/>
                    <a:moveTo>
                      <a:pt x="283358" y="112052"/>
                    </a:moveTo>
                    <a:cubicBezTo>
                      <a:pt x="255195" y="112052"/>
                      <a:pt x="232664" y="135236"/>
                      <a:pt x="232664" y="163571"/>
                    </a:cubicBezTo>
                    <a:lnTo>
                      <a:pt x="232664" y="287731"/>
                    </a:lnTo>
                    <a:cubicBezTo>
                      <a:pt x="232664" y="316066"/>
                      <a:pt x="255195" y="338734"/>
                      <a:pt x="283358" y="338734"/>
                    </a:cubicBezTo>
                    <a:cubicBezTo>
                      <a:pt x="283870" y="338734"/>
                      <a:pt x="283870" y="338734"/>
                      <a:pt x="284382" y="338734"/>
                    </a:cubicBezTo>
                    <a:cubicBezTo>
                      <a:pt x="284894" y="338734"/>
                      <a:pt x="284894" y="338734"/>
                      <a:pt x="285406" y="338734"/>
                    </a:cubicBezTo>
                    <a:cubicBezTo>
                      <a:pt x="313569" y="338734"/>
                      <a:pt x="336612" y="316066"/>
                      <a:pt x="336612" y="287731"/>
                    </a:cubicBezTo>
                    <a:lnTo>
                      <a:pt x="336612" y="163571"/>
                    </a:lnTo>
                    <a:cubicBezTo>
                      <a:pt x="336612" y="135236"/>
                      <a:pt x="313569" y="112052"/>
                      <a:pt x="285406" y="112052"/>
                    </a:cubicBezTo>
                    <a:cubicBezTo>
                      <a:pt x="284894" y="112052"/>
                      <a:pt x="284894" y="112052"/>
                      <a:pt x="284382" y="112052"/>
                    </a:cubicBezTo>
                    <a:cubicBezTo>
                      <a:pt x="284382" y="112052"/>
                      <a:pt x="283870" y="112052"/>
                      <a:pt x="283358" y="112052"/>
                    </a:cubicBezTo>
                    <a:close/>
                    <a:moveTo>
                      <a:pt x="284382" y="0"/>
                    </a:moveTo>
                    <a:cubicBezTo>
                      <a:pt x="441442" y="0"/>
                      <a:pt x="568764" y="127322"/>
                      <a:pt x="568764" y="284382"/>
                    </a:cubicBezTo>
                    <a:cubicBezTo>
                      <a:pt x="568764" y="441442"/>
                      <a:pt x="441442" y="568764"/>
                      <a:pt x="284382" y="568764"/>
                    </a:cubicBezTo>
                    <a:cubicBezTo>
                      <a:pt x="127322" y="568764"/>
                      <a:pt x="0" y="441442"/>
                      <a:pt x="0" y="284382"/>
                    </a:cubicBezTo>
                    <a:cubicBezTo>
                      <a:pt x="0" y="127322"/>
                      <a:pt x="127322" y="0"/>
                      <a:pt x="284382"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a:solidFill>
                    <a:schemeClr val="bg1"/>
                  </a:solidFill>
                  <a:cs typeface="+mn-ea"/>
                  <a:sym typeface="+mn-lt"/>
                </a:endParaRPr>
              </a:p>
            </p:txBody>
          </p:sp>
        </p:grpSp>
        <p:grpSp>
          <p:nvGrpSpPr>
            <p:cNvPr id="6" name="组合 5">
              <a:extLst>
                <a:ext uri="{FF2B5EF4-FFF2-40B4-BE49-F238E27FC236}">
                  <a16:creationId xmlns:a16="http://schemas.microsoft.com/office/drawing/2014/main" id="{21D50301-74AB-4EDB-6D02-EE5EC36F0200}"/>
                </a:ext>
              </a:extLst>
            </p:cNvPr>
            <p:cNvGrpSpPr/>
            <p:nvPr/>
          </p:nvGrpSpPr>
          <p:grpSpPr>
            <a:xfrm>
              <a:off x="6968005" y="5613341"/>
              <a:ext cx="2582788" cy="463258"/>
              <a:chOff x="6968005" y="5613341"/>
              <a:chExt cx="2582788" cy="463258"/>
            </a:xfrm>
          </p:grpSpPr>
          <p:sp>
            <p:nvSpPr>
              <p:cNvPr id="14" name="powerpoint template design by DAJU_PPT正版来源小红书大橘PPT微信DAJU_PPT请勿抄袭搬运！盗版必究！-3"/>
              <p:cNvSpPr txBox="1"/>
              <p:nvPr/>
            </p:nvSpPr>
            <p:spPr>
              <a:xfrm>
                <a:off x="7559591" y="5644929"/>
                <a:ext cx="1991202" cy="400085"/>
              </a:xfrm>
              <a:prstGeom prst="rect">
                <a:avLst/>
              </a:prstGeom>
              <a:noFill/>
            </p:spPr>
            <p:txBody>
              <a:bodyPr wrap="none" lIns="91416" tIns="45708" rIns="91416" bIns="45708" rtlCol="0">
                <a:spAutoFit/>
              </a:bodyPr>
              <a:lstStyle/>
              <a:p>
                <a:r>
                  <a:rPr lang="zh-CN" altLang="en-US" sz="2000" b="1" dirty="0">
                    <a:solidFill>
                      <a:srgbClr val="404040"/>
                    </a:solidFill>
                    <a:cs typeface="+mn-ea"/>
                    <a:sym typeface="+mn-lt"/>
                  </a:rPr>
                  <a:t>指导老师</a:t>
                </a:r>
                <a:r>
                  <a:rPr lang="zh-CN" altLang="en-US" sz="2000" dirty="0">
                    <a:solidFill>
                      <a:srgbClr val="404040"/>
                    </a:solidFill>
                    <a:cs typeface="+mn-ea"/>
                    <a:sym typeface="+mn-lt"/>
                  </a:rPr>
                  <a:t>：大宇</a:t>
                </a:r>
              </a:p>
            </p:txBody>
          </p:sp>
          <p:sp>
            <p:nvSpPr>
              <p:cNvPr id="17" name="powerpoint template design by DAJU_PPT正版来源小红书大橘PPT微信DAJU_PPT请勿抄袭搬运！盗版必究！-4">
                <a:extLst>
                  <a:ext uri="{FF2B5EF4-FFF2-40B4-BE49-F238E27FC236}">
                    <a16:creationId xmlns:a16="http://schemas.microsoft.com/office/drawing/2014/main" id="{FA7526E4-5241-0C69-96FE-1E1FE4F08E78}"/>
                  </a:ext>
                </a:extLst>
              </p:cNvPr>
              <p:cNvSpPr>
                <a:spLocks/>
              </p:cNvSpPr>
              <p:nvPr/>
            </p:nvSpPr>
            <p:spPr bwMode="auto">
              <a:xfrm>
                <a:off x="6968005" y="5613341"/>
                <a:ext cx="463258" cy="463258"/>
              </a:xfrm>
              <a:custGeom>
                <a:avLst/>
                <a:gdLst>
                  <a:gd name="connsiteX0" fmla="*/ 296237 w 570470"/>
                  <a:gd name="connsiteY0" fmla="*/ 332744 h 570470"/>
                  <a:gd name="connsiteX1" fmla="*/ 296237 w 570470"/>
                  <a:gd name="connsiteY1" fmla="*/ 358155 h 570470"/>
                  <a:gd name="connsiteX2" fmla="*/ 321542 w 570470"/>
                  <a:gd name="connsiteY2" fmla="*/ 358155 h 570470"/>
                  <a:gd name="connsiteX3" fmla="*/ 298438 w 570470"/>
                  <a:gd name="connsiteY3" fmla="*/ 439914 h 570470"/>
                  <a:gd name="connsiteX4" fmla="*/ 328143 w 570470"/>
                  <a:gd name="connsiteY4" fmla="*/ 439914 h 570470"/>
                  <a:gd name="connsiteX5" fmla="*/ 351248 w 570470"/>
                  <a:gd name="connsiteY5" fmla="*/ 358155 h 570470"/>
                  <a:gd name="connsiteX6" fmla="*/ 380953 w 570470"/>
                  <a:gd name="connsiteY6" fmla="*/ 358155 h 570470"/>
                  <a:gd name="connsiteX7" fmla="*/ 404058 w 570470"/>
                  <a:gd name="connsiteY7" fmla="*/ 439914 h 570470"/>
                  <a:gd name="connsiteX8" fmla="*/ 430234 w 570470"/>
                  <a:gd name="connsiteY8" fmla="*/ 439914 h 570470"/>
                  <a:gd name="connsiteX9" fmla="*/ 433198 w 570470"/>
                  <a:gd name="connsiteY9" fmla="*/ 437915 h 570470"/>
                  <a:gd name="connsiteX10" fmla="*/ 410659 w 570470"/>
                  <a:gd name="connsiteY10" fmla="*/ 358155 h 570470"/>
                  <a:gd name="connsiteX11" fmla="*/ 431563 w 570470"/>
                  <a:gd name="connsiteY11" fmla="*/ 358155 h 570470"/>
                  <a:gd name="connsiteX12" fmla="*/ 431563 w 570470"/>
                  <a:gd name="connsiteY12" fmla="*/ 332744 h 570470"/>
                  <a:gd name="connsiteX13" fmla="*/ 295137 w 570470"/>
                  <a:gd name="connsiteY13" fmla="*/ 181380 h 570470"/>
                  <a:gd name="connsiteX14" fmla="*/ 427162 w 570470"/>
                  <a:gd name="connsiteY14" fmla="*/ 181380 h 570470"/>
                  <a:gd name="connsiteX15" fmla="*/ 431563 w 570470"/>
                  <a:gd name="connsiteY15" fmla="*/ 183589 h 570470"/>
                  <a:gd name="connsiteX16" fmla="*/ 432663 w 570470"/>
                  <a:gd name="connsiteY16" fmla="*/ 188009 h 570470"/>
                  <a:gd name="connsiteX17" fmla="*/ 432663 w 570470"/>
                  <a:gd name="connsiteY17" fmla="*/ 297389 h 570470"/>
                  <a:gd name="connsiteX18" fmla="*/ 431563 w 570470"/>
                  <a:gd name="connsiteY18" fmla="*/ 301808 h 570470"/>
                  <a:gd name="connsiteX19" fmla="*/ 427162 w 570470"/>
                  <a:gd name="connsiteY19" fmla="*/ 302913 h 570470"/>
                  <a:gd name="connsiteX20" fmla="*/ 295137 w 570470"/>
                  <a:gd name="connsiteY20" fmla="*/ 302913 h 570470"/>
                  <a:gd name="connsiteX21" fmla="*/ 291836 w 570470"/>
                  <a:gd name="connsiteY21" fmla="*/ 301808 h 570470"/>
                  <a:gd name="connsiteX22" fmla="*/ 289636 w 570470"/>
                  <a:gd name="connsiteY22" fmla="*/ 297389 h 570470"/>
                  <a:gd name="connsiteX23" fmla="*/ 289636 w 570470"/>
                  <a:gd name="connsiteY23" fmla="*/ 249880 h 570470"/>
                  <a:gd name="connsiteX24" fmla="*/ 367751 w 570470"/>
                  <a:gd name="connsiteY24" fmla="*/ 233307 h 570470"/>
                  <a:gd name="connsiteX25" fmla="*/ 367751 w 570470"/>
                  <a:gd name="connsiteY25" fmla="*/ 231098 h 570470"/>
                  <a:gd name="connsiteX26" fmla="*/ 289636 w 570470"/>
                  <a:gd name="connsiteY26" fmla="*/ 241041 h 570470"/>
                  <a:gd name="connsiteX27" fmla="*/ 289636 w 570470"/>
                  <a:gd name="connsiteY27" fmla="*/ 188009 h 570470"/>
                  <a:gd name="connsiteX28" fmla="*/ 291836 w 570470"/>
                  <a:gd name="connsiteY28" fmla="*/ 183589 h 570470"/>
                  <a:gd name="connsiteX29" fmla="*/ 295137 w 570470"/>
                  <a:gd name="connsiteY29" fmla="*/ 181380 h 570470"/>
                  <a:gd name="connsiteX30" fmla="*/ 295137 w 570470"/>
                  <a:gd name="connsiteY30" fmla="*/ 158178 h 570470"/>
                  <a:gd name="connsiteX31" fmla="*/ 275333 w 570470"/>
                  <a:gd name="connsiteY31" fmla="*/ 167016 h 570470"/>
                  <a:gd name="connsiteX32" fmla="*/ 266532 w 570470"/>
                  <a:gd name="connsiteY32" fmla="*/ 188009 h 570470"/>
                  <a:gd name="connsiteX33" fmla="*/ 266532 w 570470"/>
                  <a:gd name="connsiteY33" fmla="*/ 244356 h 570470"/>
                  <a:gd name="connsiteX34" fmla="*/ 257730 w 570470"/>
                  <a:gd name="connsiteY34" fmla="*/ 245461 h 570470"/>
                  <a:gd name="connsiteX35" fmla="*/ 257730 w 570470"/>
                  <a:gd name="connsiteY35" fmla="*/ 235517 h 570470"/>
                  <a:gd name="connsiteX36" fmla="*/ 231325 w 570470"/>
                  <a:gd name="connsiteY36" fmla="*/ 235517 h 570470"/>
                  <a:gd name="connsiteX37" fmla="*/ 203820 w 570470"/>
                  <a:gd name="connsiteY37" fmla="*/ 218944 h 570470"/>
                  <a:gd name="connsiteX38" fmla="*/ 137807 w 570470"/>
                  <a:gd name="connsiteY38" fmla="*/ 218944 h 570470"/>
                  <a:gd name="connsiteX39" fmla="*/ 112503 w 570470"/>
                  <a:gd name="connsiteY39" fmla="*/ 243251 h 570470"/>
                  <a:gd name="connsiteX40" fmla="*/ 112503 w 570470"/>
                  <a:gd name="connsiteY40" fmla="*/ 320590 h 570470"/>
                  <a:gd name="connsiteX41" fmla="*/ 137807 w 570470"/>
                  <a:gd name="connsiteY41" fmla="*/ 320590 h 570470"/>
                  <a:gd name="connsiteX42" fmla="*/ 137807 w 570470"/>
                  <a:gd name="connsiteY42" fmla="*/ 264243 h 570470"/>
                  <a:gd name="connsiteX43" fmla="*/ 142208 w 570470"/>
                  <a:gd name="connsiteY43" fmla="*/ 264243 h 570470"/>
                  <a:gd name="connsiteX44" fmla="*/ 142208 w 570470"/>
                  <a:gd name="connsiteY44" fmla="*/ 320590 h 570470"/>
                  <a:gd name="connsiteX45" fmla="*/ 142208 w 570470"/>
                  <a:gd name="connsiteY45" fmla="*/ 334953 h 570470"/>
                  <a:gd name="connsiteX46" fmla="*/ 142208 w 570470"/>
                  <a:gd name="connsiteY46" fmla="*/ 438809 h 570470"/>
                  <a:gd name="connsiteX47" fmla="*/ 169713 w 570470"/>
                  <a:gd name="connsiteY47" fmla="*/ 438809 h 570470"/>
                  <a:gd name="connsiteX48" fmla="*/ 169713 w 570470"/>
                  <a:gd name="connsiteY48" fmla="*/ 352631 h 570470"/>
                  <a:gd name="connsiteX49" fmla="*/ 176315 w 570470"/>
                  <a:gd name="connsiteY49" fmla="*/ 352631 h 570470"/>
                  <a:gd name="connsiteX50" fmla="*/ 176315 w 570470"/>
                  <a:gd name="connsiteY50" fmla="*/ 438809 h 570470"/>
                  <a:gd name="connsiteX51" fmla="*/ 203820 w 570470"/>
                  <a:gd name="connsiteY51" fmla="*/ 438809 h 570470"/>
                  <a:gd name="connsiteX52" fmla="*/ 203820 w 570470"/>
                  <a:gd name="connsiteY52" fmla="*/ 423341 h 570470"/>
                  <a:gd name="connsiteX53" fmla="*/ 203820 w 570470"/>
                  <a:gd name="connsiteY53" fmla="*/ 334953 h 570470"/>
                  <a:gd name="connsiteX54" fmla="*/ 203820 w 570470"/>
                  <a:gd name="connsiteY54" fmla="*/ 320590 h 570470"/>
                  <a:gd name="connsiteX55" fmla="*/ 203820 w 570470"/>
                  <a:gd name="connsiteY55" fmla="*/ 264243 h 570470"/>
                  <a:gd name="connsiteX56" fmla="*/ 203820 w 570470"/>
                  <a:gd name="connsiteY56" fmla="*/ 247670 h 570470"/>
                  <a:gd name="connsiteX57" fmla="*/ 231325 w 570470"/>
                  <a:gd name="connsiteY57" fmla="*/ 264243 h 570470"/>
                  <a:gd name="connsiteX58" fmla="*/ 257730 w 570470"/>
                  <a:gd name="connsiteY58" fmla="*/ 264243 h 570470"/>
                  <a:gd name="connsiteX59" fmla="*/ 257730 w 570470"/>
                  <a:gd name="connsiteY59" fmla="*/ 256509 h 570470"/>
                  <a:gd name="connsiteX60" fmla="*/ 266532 w 570470"/>
                  <a:gd name="connsiteY60" fmla="*/ 255404 h 570470"/>
                  <a:gd name="connsiteX61" fmla="*/ 266532 w 570470"/>
                  <a:gd name="connsiteY61" fmla="*/ 297389 h 570470"/>
                  <a:gd name="connsiteX62" fmla="*/ 275333 w 570470"/>
                  <a:gd name="connsiteY62" fmla="*/ 317276 h 570470"/>
                  <a:gd name="connsiteX63" fmla="*/ 275333 w 570470"/>
                  <a:gd name="connsiteY63" fmla="*/ 318381 h 570470"/>
                  <a:gd name="connsiteX64" fmla="*/ 295137 w 570470"/>
                  <a:gd name="connsiteY64" fmla="*/ 326115 h 570470"/>
                  <a:gd name="connsiteX65" fmla="*/ 427162 w 570470"/>
                  <a:gd name="connsiteY65" fmla="*/ 326115 h 570470"/>
                  <a:gd name="connsiteX66" fmla="*/ 448066 w 570470"/>
                  <a:gd name="connsiteY66" fmla="*/ 317276 h 570470"/>
                  <a:gd name="connsiteX67" fmla="*/ 448066 w 570470"/>
                  <a:gd name="connsiteY67" fmla="*/ 318381 h 570470"/>
                  <a:gd name="connsiteX68" fmla="*/ 455768 w 570470"/>
                  <a:gd name="connsiteY68" fmla="*/ 297389 h 570470"/>
                  <a:gd name="connsiteX69" fmla="*/ 455768 w 570470"/>
                  <a:gd name="connsiteY69" fmla="*/ 188009 h 570470"/>
                  <a:gd name="connsiteX70" fmla="*/ 448066 w 570470"/>
                  <a:gd name="connsiteY70" fmla="*/ 167016 h 570470"/>
                  <a:gd name="connsiteX71" fmla="*/ 427162 w 570470"/>
                  <a:gd name="connsiteY71" fmla="*/ 158178 h 570470"/>
                  <a:gd name="connsiteX72" fmla="*/ 173014 w 570470"/>
                  <a:gd name="connsiteY72" fmla="*/ 134976 h 570470"/>
                  <a:gd name="connsiteX73" fmla="*/ 134507 w 570470"/>
                  <a:gd name="connsiteY73" fmla="*/ 174750 h 570470"/>
                  <a:gd name="connsiteX74" fmla="*/ 173014 w 570470"/>
                  <a:gd name="connsiteY74" fmla="*/ 213420 h 570470"/>
                  <a:gd name="connsiteX75" fmla="*/ 212621 w 570470"/>
                  <a:gd name="connsiteY75" fmla="*/ 174750 h 570470"/>
                  <a:gd name="connsiteX76" fmla="*/ 173014 w 570470"/>
                  <a:gd name="connsiteY76" fmla="*/ 134976 h 570470"/>
                  <a:gd name="connsiteX77" fmla="*/ 285235 w 570470"/>
                  <a:gd name="connsiteY77" fmla="*/ 0 h 570470"/>
                  <a:gd name="connsiteX78" fmla="*/ 570470 w 570470"/>
                  <a:gd name="connsiteY78" fmla="*/ 285235 h 570470"/>
                  <a:gd name="connsiteX79" fmla="*/ 285235 w 570470"/>
                  <a:gd name="connsiteY79" fmla="*/ 570470 h 570470"/>
                  <a:gd name="connsiteX80" fmla="*/ 0 w 570470"/>
                  <a:gd name="connsiteY80" fmla="*/ 285235 h 570470"/>
                  <a:gd name="connsiteX81" fmla="*/ 285235 w 570470"/>
                  <a:gd name="connsiteY81" fmla="*/ 0 h 570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70470" h="570470">
                    <a:moveTo>
                      <a:pt x="296237" y="332744"/>
                    </a:moveTo>
                    <a:lnTo>
                      <a:pt x="296237" y="358155"/>
                    </a:lnTo>
                    <a:lnTo>
                      <a:pt x="321542" y="358155"/>
                    </a:lnTo>
                    <a:lnTo>
                      <a:pt x="298438" y="439914"/>
                    </a:lnTo>
                    <a:lnTo>
                      <a:pt x="328143" y="439914"/>
                    </a:lnTo>
                    <a:lnTo>
                      <a:pt x="351248" y="358155"/>
                    </a:lnTo>
                    <a:lnTo>
                      <a:pt x="380953" y="358155"/>
                    </a:lnTo>
                    <a:lnTo>
                      <a:pt x="404058" y="439914"/>
                    </a:lnTo>
                    <a:lnTo>
                      <a:pt x="430234" y="439914"/>
                    </a:lnTo>
                    <a:lnTo>
                      <a:pt x="433198" y="437915"/>
                    </a:lnTo>
                    <a:lnTo>
                      <a:pt x="410659" y="358155"/>
                    </a:lnTo>
                    <a:lnTo>
                      <a:pt x="431563" y="358155"/>
                    </a:lnTo>
                    <a:lnTo>
                      <a:pt x="431563" y="332744"/>
                    </a:lnTo>
                    <a:close/>
                    <a:moveTo>
                      <a:pt x="295137" y="181380"/>
                    </a:moveTo>
                    <a:lnTo>
                      <a:pt x="427162" y="181380"/>
                    </a:lnTo>
                    <a:cubicBezTo>
                      <a:pt x="428262" y="181380"/>
                      <a:pt x="430463" y="182484"/>
                      <a:pt x="431563" y="183589"/>
                    </a:cubicBezTo>
                    <a:cubicBezTo>
                      <a:pt x="432663" y="184694"/>
                      <a:pt x="432663" y="185799"/>
                      <a:pt x="432663" y="188009"/>
                    </a:cubicBezTo>
                    <a:lnTo>
                      <a:pt x="432663" y="297389"/>
                    </a:lnTo>
                    <a:cubicBezTo>
                      <a:pt x="432663" y="298493"/>
                      <a:pt x="432663" y="300703"/>
                      <a:pt x="431563" y="301808"/>
                    </a:cubicBezTo>
                    <a:cubicBezTo>
                      <a:pt x="430463" y="302913"/>
                      <a:pt x="428262" y="302913"/>
                      <a:pt x="427162" y="302913"/>
                    </a:cubicBezTo>
                    <a:lnTo>
                      <a:pt x="295137" y="302913"/>
                    </a:lnTo>
                    <a:cubicBezTo>
                      <a:pt x="294037" y="302913"/>
                      <a:pt x="292937" y="302913"/>
                      <a:pt x="291836" y="301808"/>
                    </a:cubicBezTo>
                    <a:cubicBezTo>
                      <a:pt x="290736" y="300703"/>
                      <a:pt x="289636" y="298493"/>
                      <a:pt x="289636" y="297389"/>
                    </a:cubicBezTo>
                    <a:lnTo>
                      <a:pt x="289636" y="249880"/>
                    </a:lnTo>
                    <a:lnTo>
                      <a:pt x="367751" y="233307"/>
                    </a:lnTo>
                    <a:lnTo>
                      <a:pt x="367751" y="231098"/>
                    </a:lnTo>
                    <a:lnTo>
                      <a:pt x="289636" y="241041"/>
                    </a:lnTo>
                    <a:lnTo>
                      <a:pt x="289636" y="188009"/>
                    </a:lnTo>
                    <a:cubicBezTo>
                      <a:pt x="289636" y="185799"/>
                      <a:pt x="290736" y="184694"/>
                      <a:pt x="291836" y="183589"/>
                    </a:cubicBezTo>
                    <a:cubicBezTo>
                      <a:pt x="292937" y="182484"/>
                      <a:pt x="294037" y="181380"/>
                      <a:pt x="295137" y="181380"/>
                    </a:cubicBezTo>
                    <a:close/>
                    <a:moveTo>
                      <a:pt x="295137" y="158178"/>
                    </a:moveTo>
                    <a:cubicBezTo>
                      <a:pt x="287436" y="158178"/>
                      <a:pt x="279734" y="161492"/>
                      <a:pt x="275333" y="167016"/>
                    </a:cubicBezTo>
                    <a:cubicBezTo>
                      <a:pt x="269832" y="172541"/>
                      <a:pt x="266532" y="179170"/>
                      <a:pt x="266532" y="188009"/>
                    </a:cubicBezTo>
                    <a:lnTo>
                      <a:pt x="266532" y="244356"/>
                    </a:lnTo>
                    <a:lnTo>
                      <a:pt x="257730" y="245461"/>
                    </a:lnTo>
                    <a:lnTo>
                      <a:pt x="257730" y="235517"/>
                    </a:lnTo>
                    <a:lnTo>
                      <a:pt x="231325" y="235517"/>
                    </a:lnTo>
                    <a:lnTo>
                      <a:pt x="203820" y="218944"/>
                    </a:lnTo>
                    <a:lnTo>
                      <a:pt x="137807" y="218944"/>
                    </a:lnTo>
                    <a:cubicBezTo>
                      <a:pt x="123505" y="218944"/>
                      <a:pt x="112503" y="229993"/>
                      <a:pt x="112503" y="243251"/>
                    </a:cubicBezTo>
                    <a:lnTo>
                      <a:pt x="112503" y="320590"/>
                    </a:lnTo>
                    <a:lnTo>
                      <a:pt x="137807" y="320590"/>
                    </a:lnTo>
                    <a:lnTo>
                      <a:pt x="137807" y="264243"/>
                    </a:lnTo>
                    <a:lnTo>
                      <a:pt x="142208" y="264243"/>
                    </a:lnTo>
                    <a:lnTo>
                      <a:pt x="142208" y="320590"/>
                    </a:lnTo>
                    <a:lnTo>
                      <a:pt x="142208" y="334953"/>
                    </a:lnTo>
                    <a:lnTo>
                      <a:pt x="142208" y="438809"/>
                    </a:lnTo>
                    <a:lnTo>
                      <a:pt x="169713" y="438809"/>
                    </a:lnTo>
                    <a:lnTo>
                      <a:pt x="169713" y="352631"/>
                    </a:lnTo>
                    <a:lnTo>
                      <a:pt x="176315" y="352631"/>
                    </a:lnTo>
                    <a:lnTo>
                      <a:pt x="176315" y="438809"/>
                    </a:lnTo>
                    <a:lnTo>
                      <a:pt x="203820" y="438809"/>
                    </a:lnTo>
                    <a:lnTo>
                      <a:pt x="203820" y="423341"/>
                    </a:lnTo>
                    <a:lnTo>
                      <a:pt x="203820" y="334953"/>
                    </a:lnTo>
                    <a:lnTo>
                      <a:pt x="203820" y="320590"/>
                    </a:lnTo>
                    <a:lnTo>
                      <a:pt x="203820" y="264243"/>
                    </a:lnTo>
                    <a:lnTo>
                      <a:pt x="203820" y="247670"/>
                    </a:lnTo>
                    <a:lnTo>
                      <a:pt x="231325" y="264243"/>
                    </a:lnTo>
                    <a:lnTo>
                      <a:pt x="257730" y="264243"/>
                    </a:lnTo>
                    <a:lnTo>
                      <a:pt x="257730" y="256509"/>
                    </a:lnTo>
                    <a:lnTo>
                      <a:pt x="266532" y="255404"/>
                    </a:lnTo>
                    <a:lnTo>
                      <a:pt x="266532" y="297389"/>
                    </a:lnTo>
                    <a:cubicBezTo>
                      <a:pt x="266532" y="305123"/>
                      <a:pt x="269832" y="312856"/>
                      <a:pt x="275333" y="317276"/>
                    </a:cubicBezTo>
                    <a:lnTo>
                      <a:pt x="275333" y="318381"/>
                    </a:lnTo>
                    <a:cubicBezTo>
                      <a:pt x="280834" y="322800"/>
                      <a:pt x="287436" y="326115"/>
                      <a:pt x="295137" y="326115"/>
                    </a:cubicBezTo>
                    <a:lnTo>
                      <a:pt x="427162" y="326115"/>
                    </a:lnTo>
                    <a:cubicBezTo>
                      <a:pt x="434864" y="326115"/>
                      <a:pt x="442565" y="322800"/>
                      <a:pt x="448066" y="317276"/>
                    </a:cubicBezTo>
                    <a:lnTo>
                      <a:pt x="448066" y="318381"/>
                    </a:lnTo>
                    <a:cubicBezTo>
                      <a:pt x="452467" y="312856"/>
                      <a:pt x="455768" y="305123"/>
                      <a:pt x="455768" y="297389"/>
                    </a:cubicBezTo>
                    <a:lnTo>
                      <a:pt x="455768" y="188009"/>
                    </a:lnTo>
                    <a:cubicBezTo>
                      <a:pt x="455768" y="179170"/>
                      <a:pt x="452467" y="172541"/>
                      <a:pt x="448066" y="167016"/>
                    </a:cubicBezTo>
                    <a:cubicBezTo>
                      <a:pt x="442565" y="161492"/>
                      <a:pt x="434864" y="158178"/>
                      <a:pt x="427162" y="158178"/>
                    </a:cubicBezTo>
                    <a:close/>
                    <a:moveTo>
                      <a:pt x="173014" y="134976"/>
                    </a:moveTo>
                    <a:cubicBezTo>
                      <a:pt x="152110" y="134976"/>
                      <a:pt x="134507" y="152653"/>
                      <a:pt x="134507" y="174750"/>
                    </a:cubicBezTo>
                    <a:cubicBezTo>
                      <a:pt x="134507" y="195743"/>
                      <a:pt x="152110" y="213420"/>
                      <a:pt x="173014" y="213420"/>
                    </a:cubicBezTo>
                    <a:cubicBezTo>
                      <a:pt x="195018" y="213420"/>
                      <a:pt x="212621" y="195743"/>
                      <a:pt x="212621" y="174750"/>
                    </a:cubicBezTo>
                    <a:cubicBezTo>
                      <a:pt x="212621" y="152653"/>
                      <a:pt x="195018" y="134976"/>
                      <a:pt x="173014" y="134976"/>
                    </a:cubicBezTo>
                    <a:close/>
                    <a:moveTo>
                      <a:pt x="285235" y="0"/>
                    </a:moveTo>
                    <a:cubicBezTo>
                      <a:pt x="442766" y="0"/>
                      <a:pt x="570470" y="127704"/>
                      <a:pt x="570470" y="285235"/>
                    </a:cubicBezTo>
                    <a:cubicBezTo>
                      <a:pt x="570470" y="442766"/>
                      <a:pt x="442766" y="570470"/>
                      <a:pt x="285235" y="570470"/>
                    </a:cubicBezTo>
                    <a:cubicBezTo>
                      <a:pt x="127704" y="570470"/>
                      <a:pt x="0" y="442766"/>
                      <a:pt x="0" y="285235"/>
                    </a:cubicBezTo>
                    <a:cubicBezTo>
                      <a:pt x="0" y="127704"/>
                      <a:pt x="127704" y="0"/>
                      <a:pt x="285235"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sz="2800">
                  <a:solidFill>
                    <a:schemeClr val="bg1"/>
                  </a:solidFill>
                  <a:cs typeface="+mn-ea"/>
                  <a:sym typeface="+mn-lt"/>
                </a:endParaRPr>
              </a:p>
            </p:txBody>
          </p:sp>
        </p:grpSp>
      </p:grpSp>
      <p:sp>
        <p:nvSpPr>
          <p:cNvPr id="2" name="powerpoint template design by DAJU_PPT正版来源小红书大橘PPT微信DAJU_PPT请勿抄袭搬运！盗版必究！"/>
          <p:cNvSpPr txBox="1"/>
          <p:nvPr/>
        </p:nvSpPr>
        <p:spPr>
          <a:xfrm>
            <a:off x="3472543" y="6121126"/>
            <a:ext cx="5246914" cy="369332"/>
          </a:xfrm>
          <a:prstGeom prst="rect">
            <a:avLst/>
          </a:prstGeom>
          <a:noFill/>
        </p:spPr>
        <p:txBody>
          <a:bodyPr wrap="square" rtlCol="0">
            <a:spAutoFit/>
          </a:bodyPr>
          <a:lstStyle/>
          <a:p>
            <a:pPr algn="ctr"/>
            <a:r>
              <a:rPr lang="zh-CN" altLang="en-US" dirty="0">
                <a:cs typeface="+mn-ea"/>
                <a:sym typeface="+mn-lt"/>
              </a:rPr>
              <a:t>答辩时间：</a:t>
            </a:r>
            <a:r>
              <a:rPr lang="en-US" altLang="zh-CN" dirty="0">
                <a:cs typeface="+mn-ea"/>
                <a:sym typeface="+mn-lt"/>
              </a:rPr>
              <a:t>XX</a:t>
            </a:r>
            <a:r>
              <a:rPr lang="zh-CN" altLang="en-US" dirty="0">
                <a:cs typeface="+mn-ea"/>
                <a:sym typeface="+mn-lt"/>
              </a:rPr>
              <a:t>年</a:t>
            </a:r>
            <a:r>
              <a:rPr lang="en-US" altLang="zh-CN" dirty="0">
                <a:cs typeface="+mn-ea"/>
                <a:sym typeface="+mn-lt"/>
              </a:rPr>
              <a:t>XX</a:t>
            </a:r>
            <a:r>
              <a:rPr lang="zh-CN" altLang="en-US" dirty="0">
                <a:cs typeface="+mn-ea"/>
                <a:sym typeface="+mn-lt"/>
              </a:rPr>
              <a:t>月</a:t>
            </a:r>
          </a:p>
        </p:txBody>
      </p:sp>
      <p:sp>
        <p:nvSpPr>
          <p:cNvPr id="3" name="灯片编号占位符 2">
            <a:extLst>
              <a:ext uri="{FF2B5EF4-FFF2-40B4-BE49-F238E27FC236}">
                <a16:creationId xmlns:a16="http://schemas.microsoft.com/office/drawing/2014/main" id="{69946559-A4D4-6967-2E39-7B95A3537B09}"/>
              </a:ext>
            </a:extLst>
          </p:cNvPr>
          <p:cNvSpPr>
            <a:spLocks noGrp="1"/>
          </p:cNvSpPr>
          <p:nvPr>
            <p:ph type="sldNum" sz="quarter" idx="12"/>
          </p:nvPr>
        </p:nvSpPr>
        <p:spPr/>
        <p:txBody>
          <a:bodyPr/>
          <a:lstStyle/>
          <a:p>
            <a:fld id="{A8537B7A-7510-410A-AA53-45D600DA0276}" type="slidenum">
              <a:rPr lang="zh-CN" altLang="en-US" smtClean="0"/>
              <a:t>1</a:t>
            </a:fld>
            <a:endParaRPr lang="zh-CN" altLang="en-US"/>
          </a:p>
        </p:txBody>
      </p:sp>
      <p:pic>
        <p:nvPicPr>
          <p:cNvPr id="11" name="图形 10">
            <a:extLst>
              <a:ext uri="{FF2B5EF4-FFF2-40B4-BE49-F238E27FC236}">
                <a16:creationId xmlns:a16="http://schemas.microsoft.com/office/drawing/2014/main" id="{47F23122-0DB8-58CA-134E-27A176D40C5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1242649"/>
            <a:ext cx="2905125" cy="67627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2.2 </a:t>
            </a:r>
            <a:r>
              <a:rPr lang="zh-CN" altLang="en-US" dirty="0">
                <a:sym typeface="+mn-lt"/>
              </a:rPr>
              <a:t>研究方法</a:t>
            </a:r>
          </a:p>
        </p:txBody>
      </p:sp>
      <p:pic>
        <p:nvPicPr>
          <p:cNvPr id="49" name="powerpoint template design by DAJU_PPT正版来源小红书大橘PPT微信DAJU_PPT请勿抄袭搬运！盗版必究！">
            <a:extLst>
              <a:ext uri="{FF2B5EF4-FFF2-40B4-BE49-F238E27FC236}">
                <a16:creationId xmlns:a16="http://schemas.microsoft.com/office/drawing/2014/main" id="{0ACB2E3B-4817-4704-93C5-5AE0E97BAD2C}"/>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3420686"/>
            <a:ext cx="4607254" cy="2479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0" name="powerpoint template design by DAJU_PPT正版来源小红书大橘PPT微信DAJU_PPT请勿抄袭搬运！盗版必究！">
            <a:extLst>
              <a:ext uri="{FF2B5EF4-FFF2-40B4-BE49-F238E27FC236}">
                <a16:creationId xmlns:a16="http://schemas.microsoft.com/office/drawing/2014/main" id="{1A617C1F-4646-4F5D-9812-DE5578163E49}"/>
              </a:ext>
            </a:extLst>
          </p:cNvPr>
          <p:cNvGrpSpPr/>
          <p:nvPr/>
        </p:nvGrpSpPr>
        <p:grpSpPr>
          <a:xfrm>
            <a:off x="5135573" y="3469492"/>
            <a:ext cx="6299201" cy="2561451"/>
            <a:chOff x="5283199" y="3336347"/>
            <a:chExt cx="6299201" cy="2561451"/>
          </a:xfrm>
        </p:grpSpPr>
        <p:grpSp>
          <p:nvGrpSpPr>
            <p:cNvPr id="53" name="Group 9">
              <a:extLst>
                <a:ext uri="{FF2B5EF4-FFF2-40B4-BE49-F238E27FC236}">
                  <a16:creationId xmlns:a16="http://schemas.microsoft.com/office/drawing/2014/main" id="{3F0B0EA6-354A-4153-B40C-DDA5F3C1098C}"/>
                </a:ext>
              </a:extLst>
            </p:cNvPr>
            <p:cNvGrpSpPr/>
            <p:nvPr/>
          </p:nvGrpSpPr>
          <p:grpSpPr>
            <a:xfrm>
              <a:off x="5283199" y="3336347"/>
              <a:ext cx="6299201" cy="948054"/>
              <a:chOff x="6096000" y="1689269"/>
              <a:chExt cx="6299201" cy="948054"/>
            </a:xfrm>
          </p:grpSpPr>
          <p:grpSp>
            <p:nvGrpSpPr>
              <p:cNvPr id="61" name="组合 60">
                <a:extLst>
                  <a:ext uri="{FF2B5EF4-FFF2-40B4-BE49-F238E27FC236}">
                    <a16:creationId xmlns:a16="http://schemas.microsoft.com/office/drawing/2014/main" id="{CA657523-CF05-4014-A90B-5D2B9D9A520E}"/>
                  </a:ext>
                </a:extLst>
              </p:cNvPr>
              <p:cNvGrpSpPr/>
              <p:nvPr/>
            </p:nvGrpSpPr>
            <p:grpSpPr>
              <a:xfrm>
                <a:off x="7047341" y="1689269"/>
                <a:ext cx="5347860" cy="948054"/>
                <a:chOff x="609599" y="2513502"/>
                <a:chExt cx="5347860" cy="948054"/>
              </a:xfrm>
            </p:grpSpPr>
            <p:sp>
              <p:nvSpPr>
                <p:cNvPr id="65" name="powerpoint template design by DAJU_PPT正版来源小红书大橘PPT微信DAJU_PPT请勿抄袭搬运！盗版必究！-1">
                  <a:extLst>
                    <a:ext uri="{FF2B5EF4-FFF2-40B4-BE49-F238E27FC236}">
                      <a16:creationId xmlns:a16="http://schemas.microsoft.com/office/drawing/2014/main" id="{9621CB59-9568-4C73-9BC7-9D90B99C4CE1}"/>
                    </a:ext>
                  </a:extLst>
                </p:cNvPr>
                <p:cNvSpPr/>
                <p:nvPr/>
              </p:nvSpPr>
              <p:spPr>
                <a:xfrm>
                  <a:off x="609599" y="2852543"/>
                  <a:ext cx="5347860" cy="609013"/>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600"/>
                    </a:spcBef>
                    <a:spcAft>
                      <a:spcPts val="600"/>
                    </a:spcAft>
                    <a:buClr>
                      <a:srgbClr val="1B3868"/>
                    </a:buClr>
                  </a:pPr>
                  <a:r>
                    <a:rPr lang="en-US" altLang="zh-CN" sz="1600" dirty="0" err="1">
                      <a:latin typeface="+mn-ea"/>
                    </a:rPr>
                    <a:t>正文内容，选择模板中的文字然后鼠标右键，粘贴选项里面选择“只保留文字”即可更改为您想替换的文字</a:t>
                  </a:r>
                  <a:endParaRPr lang="en-US" altLang="zh-CN" sz="1600" dirty="0">
                    <a:latin typeface="+mn-ea"/>
                  </a:endParaRPr>
                </a:p>
              </p:txBody>
            </p:sp>
            <p:sp>
              <p:nvSpPr>
                <p:cNvPr id="66" name="powerpoint template design by DAJU_PPT正版来源小红书大橘PPT微信DAJU_PPT请勿抄袭搬运！盗版必究！-2">
                  <a:extLst>
                    <a:ext uri="{FF2B5EF4-FFF2-40B4-BE49-F238E27FC236}">
                      <a16:creationId xmlns:a16="http://schemas.microsoft.com/office/drawing/2014/main" id="{DB8A5545-5972-4D9A-9031-BB1CC081FE1D}"/>
                    </a:ext>
                  </a:extLst>
                </p:cNvPr>
                <p:cNvSpPr txBox="1"/>
                <p:nvPr/>
              </p:nvSpPr>
              <p:spPr>
                <a:xfrm>
                  <a:off x="609600" y="2513502"/>
                  <a:ext cx="3139440" cy="276999"/>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spc="100" dirty="0">
                      <a:latin typeface="+mj-ea"/>
                      <a:ea typeface="+mj-ea"/>
                    </a:rPr>
                    <a:t>输入标题文字</a:t>
                  </a:r>
                </a:p>
              </p:txBody>
            </p:sp>
          </p:grpSp>
          <p:grpSp>
            <p:nvGrpSpPr>
              <p:cNvPr id="62" name="组合 61">
                <a:extLst>
                  <a:ext uri="{FF2B5EF4-FFF2-40B4-BE49-F238E27FC236}">
                    <a16:creationId xmlns:a16="http://schemas.microsoft.com/office/drawing/2014/main" id="{3EF9B721-7AD3-43AA-A21F-844FFC7DC67C}"/>
                  </a:ext>
                </a:extLst>
              </p:cNvPr>
              <p:cNvGrpSpPr/>
              <p:nvPr/>
            </p:nvGrpSpPr>
            <p:grpSpPr>
              <a:xfrm>
                <a:off x="6096000" y="1766007"/>
                <a:ext cx="739533" cy="817074"/>
                <a:chOff x="3815081" y="1469372"/>
                <a:chExt cx="528319" cy="583714"/>
              </a:xfrm>
            </p:grpSpPr>
            <p:sp>
              <p:nvSpPr>
                <p:cNvPr id="63" name="powerpoint template design by DAJU_PPT正版来源小红书大橘PPT微信DAJU_PPT请勿抄袭搬运！盗版必究！-3">
                  <a:extLst>
                    <a:ext uri="{FF2B5EF4-FFF2-40B4-BE49-F238E27FC236}">
                      <a16:creationId xmlns:a16="http://schemas.microsoft.com/office/drawing/2014/main" id="{FBE0E0A5-C778-4F29-AE6E-D1515752C703}"/>
                    </a:ext>
                  </a:extLst>
                </p:cNvPr>
                <p:cNvSpPr>
                  <a:spLocks noChangeAspect="1"/>
                </p:cNvSpPr>
                <p:nvPr/>
              </p:nvSpPr>
              <p:spPr bwMode="auto">
                <a:xfrm>
                  <a:off x="3815081" y="1469372"/>
                  <a:ext cx="528319" cy="583714"/>
                </a:xfrm>
                <a:custGeom>
                  <a:avLst/>
                  <a:gdLst>
                    <a:gd name="connsiteX0" fmla="*/ 529332 w 1058664"/>
                    <a:gd name="connsiteY0" fmla="*/ 0 h 1169667"/>
                    <a:gd name="connsiteX1" fmla="*/ 614635 w 1058664"/>
                    <a:gd name="connsiteY1" fmla="*/ 22864 h 1169667"/>
                    <a:gd name="connsiteX2" fmla="*/ 973361 w 1058664"/>
                    <a:gd name="connsiteY2" fmla="*/ 229974 h 1169667"/>
                    <a:gd name="connsiteX3" fmla="*/ 1058664 w 1058664"/>
                    <a:gd name="connsiteY3" fmla="*/ 377723 h 1169667"/>
                    <a:gd name="connsiteX4" fmla="*/ 1058664 w 1058664"/>
                    <a:gd name="connsiteY4" fmla="*/ 791945 h 1169667"/>
                    <a:gd name="connsiteX5" fmla="*/ 973361 w 1058664"/>
                    <a:gd name="connsiteY5" fmla="*/ 939694 h 1169667"/>
                    <a:gd name="connsiteX6" fmla="*/ 614635 w 1058664"/>
                    <a:gd name="connsiteY6" fmla="*/ 1146804 h 1169667"/>
                    <a:gd name="connsiteX7" fmla="*/ 444029 w 1058664"/>
                    <a:gd name="connsiteY7" fmla="*/ 1146804 h 1169667"/>
                    <a:gd name="connsiteX8" fmla="*/ 85303 w 1058664"/>
                    <a:gd name="connsiteY8" fmla="*/ 939694 h 1169667"/>
                    <a:gd name="connsiteX9" fmla="*/ 0 w 1058664"/>
                    <a:gd name="connsiteY9" fmla="*/ 791945 h 1169667"/>
                    <a:gd name="connsiteX10" fmla="*/ 0 w 1058664"/>
                    <a:gd name="connsiteY10" fmla="*/ 377723 h 1169667"/>
                    <a:gd name="connsiteX11" fmla="*/ 85303 w 1058664"/>
                    <a:gd name="connsiteY11" fmla="*/ 229974 h 1169667"/>
                    <a:gd name="connsiteX12" fmla="*/ 444029 w 1058664"/>
                    <a:gd name="connsiteY12" fmla="*/ 22864 h 1169667"/>
                    <a:gd name="connsiteX13" fmla="*/ 529332 w 1058664"/>
                    <a:gd name="connsiteY13" fmla="*/ 0 h 116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8664" h="1169667">
                      <a:moveTo>
                        <a:pt x="529332" y="0"/>
                      </a:moveTo>
                      <a:cubicBezTo>
                        <a:pt x="558783" y="0"/>
                        <a:pt x="588234" y="7621"/>
                        <a:pt x="614635" y="22864"/>
                      </a:cubicBezTo>
                      <a:lnTo>
                        <a:pt x="973361" y="229974"/>
                      </a:lnTo>
                      <a:cubicBezTo>
                        <a:pt x="1026164" y="260459"/>
                        <a:pt x="1058664" y="316752"/>
                        <a:pt x="1058664" y="377723"/>
                      </a:cubicBezTo>
                      <a:lnTo>
                        <a:pt x="1058664" y="791945"/>
                      </a:lnTo>
                      <a:cubicBezTo>
                        <a:pt x="1058664" y="852915"/>
                        <a:pt x="1026164" y="909208"/>
                        <a:pt x="973361" y="939694"/>
                      </a:cubicBezTo>
                      <a:lnTo>
                        <a:pt x="614635" y="1146804"/>
                      </a:lnTo>
                      <a:cubicBezTo>
                        <a:pt x="561832" y="1177289"/>
                        <a:pt x="496832" y="1177289"/>
                        <a:pt x="444029" y="1146804"/>
                      </a:cubicBezTo>
                      <a:lnTo>
                        <a:pt x="85303" y="939694"/>
                      </a:lnTo>
                      <a:cubicBezTo>
                        <a:pt x="32501" y="909208"/>
                        <a:pt x="0" y="852915"/>
                        <a:pt x="0" y="791945"/>
                      </a:cubicBezTo>
                      <a:lnTo>
                        <a:pt x="0" y="377723"/>
                      </a:lnTo>
                      <a:cubicBezTo>
                        <a:pt x="0" y="316752"/>
                        <a:pt x="32501" y="260459"/>
                        <a:pt x="85303" y="229974"/>
                      </a:cubicBezTo>
                      <a:lnTo>
                        <a:pt x="444029" y="22864"/>
                      </a:lnTo>
                      <a:cubicBezTo>
                        <a:pt x="470431" y="7621"/>
                        <a:pt x="499881" y="0"/>
                        <a:pt x="529332" y="0"/>
                      </a:cubicBezTo>
                      <a:close/>
                    </a:path>
                  </a:pathLst>
                </a:custGeom>
                <a:solidFill>
                  <a:schemeClr val="accent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4" name="powerpoint template design by DAJU_PPT正版来源小红书大橘PPT微信DAJU_PPT请勿抄袭搬运！盗版必究！-4">
                  <a:extLst>
                    <a:ext uri="{FF2B5EF4-FFF2-40B4-BE49-F238E27FC236}">
                      <a16:creationId xmlns:a16="http://schemas.microsoft.com/office/drawing/2014/main" id="{6A5AE6CF-EE9E-4416-A664-E22256B9F1B3}"/>
                    </a:ext>
                  </a:extLst>
                </p:cNvPr>
                <p:cNvSpPr>
                  <a:spLocks noChangeAspect="1"/>
                </p:cNvSpPr>
                <p:nvPr/>
              </p:nvSpPr>
              <p:spPr bwMode="auto">
                <a:xfrm>
                  <a:off x="3921539" y="1642971"/>
                  <a:ext cx="315404" cy="236514"/>
                </a:xfrm>
                <a:custGeom>
                  <a:avLst/>
                  <a:gdLst>
                    <a:gd name="connsiteX0" fmla="*/ 502847 w 609586"/>
                    <a:gd name="connsiteY0" fmla="*/ 365700 h 457115"/>
                    <a:gd name="connsiteX1" fmla="*/ 518077 w 609586"/>
                    <a:gd name="connsiteY1" fmla="*/ 380929 h 457115"/>
                    <a:gd name="connsiteX2" fmla="*/ 502847 w 609586"/>
                    <a:gd name="connsiteY2" fmla="*/ 396159 h 457115"/>
                    <a:gd name="connsiteX3" fmla="*/ 487618 w 609586"/>
                    <a:gd name="connsiteY3" fmla="*/ 380929 h 457115"/>
                    <a:gd name="connsiteX4" fmla="*/ 502847 w 609586"/>
                    <a:gd name="connsiteY4" fmla="*/ 365700 h 457115"/>
                    <a:gd name="connsiteX5" fmla="*/ 15238 w 609586"/>
                    <a:gd name="connsiteY5" fmla="*/ 365692 h 457115"/>
                    <a:gd name="connsiteX6" fmla="*/ 350480 w 609586"/>
                    <a:gd name="connsiteY6" fmla="*/ 365692 h 457115"/>
                    <a:gd name="connsiteX7" fmla="*/ 365719 w 609586"/>
                    <a:gd name="connsiteY7" fmla="*/ 380929 h 457115"/>
                    <a:gd name="connsiteX8" fmla="*/ 350480 w 609586"/>
                    <a:gd name="connsiteY8" fmla="*/ 396167 h 457115"/>
                    <a:gd name="connsiteX9" fmla="*/ 30476 w 609586"/>
                    <a:gd name="connsiteY9" fmla="*/ 396167 h 457115"/>
                    <a:gd name="connsiteX10" fmla="*/ 30476 w 609586"/>
                    <a:gd name="connsiteY10" fmla="*/ 411404 h 457115"/>
                    <a:gd name="connsiteX11" fmla="*/ 45715 w 609586"/>
                    <a:gd name="connsiteY11" fmla="*/ 426641 h 457115"/>
                    <a:gd name="connsiteX12" fmla="*/ 350480 w 609586"/>
                    <a:gd name="connsiteY12" fmla="*/ 426641 h 457115"/>
                    <a:gd name="connsiteX13" fmla="*/ 365719 w 609586"/>
                    <a:gd name="connsiteY13" fmla="*/ 441878 h 457115"/>
                    <a:gd name="connsiteX14" fmla="*/ 350480 w 609586"/>
                    <a:gd name="connsiteY14" fmla="*/ 457115 h 457115"/>
                    <a:gd name="connsiteX15" fmla="*/ 45715 w 609586"/>
                    <a:gd name="connsiteY15" fmla="*/ 457115 h 457115"/>
                    <a:gd name="connsiteX16" fmla="*/ 0 w 609586"/>
                    <a:gd name="connsiteY16" fmla="*/ 411404 h 457115"/>
                    <a:gd name="connsiteX17" fmla="*/ 0 w 609586"/>
                    <a:gd name="connsiteY17" fmla="*/ 380929 h 457115"/>
                    <a:gd name="connsiteX18" fmla="*/ 15238 w 609586"/>
                    <a:gd name="connsiteY18" fmla="*/ 365692 h 457115"/>
                    <a:gd name="connsiteX19" fmla="*/ 441930 w 609586"/>
                    <a:gd name="connsiteY19" fmla="*/ 152389 h 457115"/>
                    <a:gd name="connsiteX20" fmla="*/ 426689 w 609586"/>
                    <a:gd name="connsiteY20" fmla="*/ 167626 h 457115"/>
                    <a:gd name="connsiteX21" fmla="*/ 426689 w 609586"/>
                    <a:gd name="connsiteY21" fmla="*/ 411406 h 457115"/>
                    <a:gd name="connsiteX22" fmla="*/ 441930 w 609586"/>
                    <a:gd name="connsiteY22" fmla="*/ 426643 h 457115"/>
                    <a:gd name="connsiteX23" fmla="*/ 563862 w 609586"/>
                    <a:gd name="connsiteY23" fmla="*/ 426643 h 457115"/>
                    <a:gd name="connsiteX24" fmla="*/ 579103 w 609586"/>
                    <a:gd name="connsiteY24" fmla="*/ 411406 h 457115"/>
                    <a:gd name="connsiteX25" fmla="*/ 579103 w 609586"/>
                    <a:gd name="connsiteY25" fmla="*/ 167626 h 457115"/>
                    <a:gd name="connsiteX26" fmla="*/ 563862 w 609586"/>
                    <a:gd name="connsiteY26" fmla="*/ 152389 h 457115"/>
                    <a:gd name="connsiteX27" fmla="*/ 441930 w 609586"/>
                    <a:gd name="connsiteY27" fmla="*/ 121917 h 457115"/>
                    <a:gd name="connsiteX28" fmla="*/ 563862 w 609586"/>
                    <a:gd name="connsiteY28" fmla="*/ 121917 h 457115"/>
                    <a:gd name="connsiteX29" fmla="*/ 609586 w 609586"/>
                    <a:gd name="connsiteY29" fmla="*/ 167626 h 457115"/>
                    <a:gd name="connsiteX30" fmla="*/ 609586 w 609586"/>
                    <a:gd name="connsiteY30" fmla="*/ 411406 h 457115"/>
                    <a:gd name="connsiteX31" fmla="*/ 563862 w 609586"/>
                    <a:gd name="connsiteY31" fmla="*/ 457115 h 457115"/>
                    <a:gd name="connsiteX32" fmla="*/ 441930 w 609586"/>
                    <a:gd name="connsiteY32" fmla="*/ 457115 h 457115"/>
                    <a:gd name="connsiteX33" fmla="*/ 396206 w 609586"/>
                    <a:gd name="connsiteY33" fmla="*/ 411406 h 457115"/>
                    <a:gd name="connsiteX34" fmla="*/ 396206 w 609586"/>
                    <a:gd name="connsiteY34" fmla="*/ 167626 h 457115"/>
                    <a:gd name="connsiteX35" fmla="*/ 441930 w 609586"/>
                    <a:gd name="connsiteY35" fmla="*/ 121917 h 457115"/>
                    <a:gd name="connsiteX36" fmla="*/ 106668 w 609586"/>
                    <a:gd name="connsiteY36" fmla="*/ 0 h 457115"/>
                    <a:gd name="connsiteX37" fmla="*/ 502863 w 609586"/>
                    <a:gd name="connsiteY37" fmla="*/ 0 h 457115"/>
                    <a:gd name="connsiteX38" fmla="*/ 548578 w 609586"/>
                    <a:gd name="connsiteY38" fmla="*/ 45711 h 457115"/>
                    <a:gd name="connsiteX39" fmla="*/ 548578 w 609586"/>
                    <a:gd name="connsiteY39" fmla="*/ 76186 h 457115"/>
                    <a:gd name="connsiteX40" fmla="*/ 533340 w 609586"/>
                    <a:gd name="connsiteY40" fmla="*/ 91423 h 457115"/>
                    <a:gd name="connsiteX41" fmla="*/ 518102 w 609586"/>
                    <a:gd name="connsiteY41" fmla="*/ 76186 h 457115"/>
                    <a:gd name="connsiteX42" fmla="*/ 518102 w 609586"/>
                    <a:gd name="connsiteY42" fmla="*/ 45711 h 457115"/>
                    <a:gd name="connsiteX43" fmla="*/ 502863 w 609586"/>
                    <a:gd name="connsiteY43" fmla="*/ 30474 h 457115"/>
                    <a:gd name="connsiteX44" fmla="*/ 106668 w 609586"/>
                    <a:gd name="connsiteY44" fmla="*/ 30474 h 457115"/>
                    <a:gd name="connsiteX45" fmla="*/ 91430 w 609586"/>
                    <a:gd name="connsiteY45" fmla="*/ 45711 h 457115"/>
                    <a:gd name="connsiteX46" fmla="*/ 91430 w 609586"/>
                    <a:gd name="connsiteY46" fmla="*/ 289506 h 457115"/>
                    <a:gd name="connsiteX47" fmla="*/ 106668 w 609586"/>
                    <a:gd name="connsiteY47" fmla="*/ 304743 h 457115"/>
                    <a:gd name="connsiteX48" fmla="*/ 350480 w 609586"/>
                    <a:gd name="connsiteY48" fmla="*/ 304743 h 457115"/>
                    <a:gd name="connsiteX49" fmla="*/ 365719 w 609586"/>
                    <a:gd name="connsiteY49" fmla="*/ 319980 h 457115"/>
                    <a:gd name="connsiteX50" fmla="*/ 350480 w 609586"/>
                    <a:gd name="connsiteY50" fmla="*/ 335217 h 457115"/>
                    <a:gd name="connsiteX51" fmla="*/ 106668 w 609586"/>
                    <a:gd name="connsiteY51" fmla="*/ 335217 h 457115"/>
                    <a:gd name="connsiteX52" fmla="*/ 60953 w 609586"/>
                    <a:gd name="connsiteY52" fmla="*/ 289506 h 457115"/>
                    <a:gd name="connsiteX53" fmla="*/ 60953 w 609586"/>
                    <a:gd name="connsiteY53" fmla="*/ 45711 h 457115"/>
                    <a:gd name="connsiteX54" fmla="*/ 106668 w 609586"/>
                    <a:gd name="connsiteY54" fmla="*/ 0 h 457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09586" h="457115">
                      <a:moveTo>
                        <a:pt x="502847" y="365700"/>
                      </a:moveTo>
                      <a:cubicBezTo>
                        <a:pt x="511271" y="365652"/>
                        <a:pt x="518124" y="372505"/>
                        <a:pt x="518077" y="380929"/>
                      </a:cubicBezTo>
                      <a:cubicBezTo>
                        <a:pt x="518124" y="389353"/>
                        <a:pt x="511271" y="396206"/>
                        <a:pt x="502847" y="396159"/>
                      </a:cubicBezTo>
                      <a:cubicBezTo>
                        <a:pt x="494423" y="396206"/>
                        <a:pt x="487570" y="389353"/>
                        <a:pt x="487618" y="380929"/>
                      </a:cubicBezTo>
                      <a:cubicBezTo>
                        <a:pt x="487570" y="372505"/>
                        <a:pt x="494423" y="365652"/>
                        <a:pt x="502847" y="365700"/>
                      </a:cubicBezTo>
                      <a:close/>
                      <a:moveTo>
                        <a:pt x="15238" y="365692"/>
                      </a:moveTo>
                      <a:lnTo>
                        <a:pt x="350480" y="365692"/>
                      </a:lnTo>
                      <a:cubicBezTo>
                        <a:pt x="358909" y="365692"/>
                        <a:pt x="365719" y="372501"/>
                        <a:pt x="365719" y="380929"/>
                      </a:cubicBezTo>
                      <a:cubicBezTo>
                        <a:pt x="365719" y="389357"/>
                        <a:pt x="358909" y="396167"/>
                        <a:pt x="350480" y="396167"/>
                      </a:cubicBezTo>
                      <a:lnTo>
                        <a:pt x="30476" y="396167"/>
                      </a:lnTo>
                      <a:lnTo>
                        <a:pt x="30476" y="411404"/>
                      </a:lnTo>
                      <a:cubicBezTo>
                        <a:pt x="30476" y="419832"/>
                        <a:pt x="37286" y="426641"/>
                        <a:pt x="45715" y="426641"/>
                      </a:cubicBezTo>
                      <a:lnTo>
                        <a:pt x="350480" y="426641"/>
                      </a:lnTo>
                      <a:cubicBezTo>
                        <a:pt x="358909" y="426641"/>
                        <a:pt x="365719" y="433450"/>
                        <a:pt x="365719" y="441878"/>
                      </a:cubicBezTo>
                      <a:cubicBezTo>
                        <a:pt x="365719" y="450306"/>
                        <a:pt x="358909" y="457115"/>
                        <a:pt x="350480" y="457115"/>
                      </a:cubicBezTo>
                      <a:lnTo>
                        <a:pt x="45715" y="457115"/>
                      </a:lnTo>
                      <a:cubicBezTo>
                        <a:pt x="20524" y="457115"/>
                        <a:pt x="0" y="436593"/>
                        <a:pt x="0" y="411404"/>
                      </a:cubicBezTo>
                      <a:lnTo>
                        <a:pt x="0" y="380929"/>
                      </a:lnTo>
                      <a:cubicBezTo>
                        <a:pt x="0" y="372501"/>
                        <a:pt x="6809" y="365692"/>
                        <a:pt x="15238" y="365692"/>
                      </a:cubicBezTo>
                      <a:close/>
                      <a:moveTo>
                        <a:pt x="441930" y="152389"/>
                      </a:moveTo>
                      <a:cubicBezTo>
                        <a:pt x="433500" y="152389"/>
                        <a:pt x="426689" y="159198"/>
                        <a:pt x="426689" y="167626"/>
                      </a:cubicBezTo>
                      <a:lnTo>
                        <a:pt x="426689" y="411406"/>
                      </a:lnTo>
                      <a:cubicBezTo>
                        <a:pt x="426689" y="419834"/>
                        <a:pt x="433500" y="426643"/>
                        <a:pt x="441930" y="426643"/>
                      </a:cubicBezTo>
                      <a:lnTo>
                        <a:pt x="563862" y="426643"/>
                      </a:lnTo>
                      <a:cubicBezTo>
                        <a:pt x="572292" y="426643"/>
                        <a:pt x="579103" y="419834"/>
                        <a:pt x="579103" y="411406"/>
                      </a:cubicBezTo>
                      <a:lnTo>
                        <a:pt x="579103" y="167626"/>
                      </a:lnTo>
                      <a:cubicBezTo>
                        <a:pt x="579103" y="159198"/>
                        <a:pt x="572292" y="152389"/>
                        <a:pt x="563862" y="152389"/>
                      </a:cubicBezTo>
                      <a:close/>
                      <a:moveTo>
                        <a:pt x="441930" y="121917"/>
                      </a:moveTo>
                      <a:lnTo>
                        <a:pt x="563862" y="121917"/>
                      </a:lnTo>
                      <a:cubicBezTo>
                        <a:pt x="589058" y="121917"/>
                        <a:pt x="609586" y="142438"/>
                        <a:pt x="609586" y="167626"/>
                      </a:cubicBezTo>
                      <a:lnTo>
                        <a:pt x="609586" y="411406"/>
                      </a:lnTo>
                      <a:cubicBezTo>
                        <a:pt x="609586" y="436594"/>
                        <a:pt x="589058" y="457115"/>
                        <a:pt x="563862" y="457115"/>
                      </a:cubicBezTo>
                      <a:lnTo>
                        <a:pt x="441930" y="457115"/>
                      </a:lnTo>
                      <a:cubicBezTo>
                        <a:pt x="416734" y="457115"/>
                        <a:pt x="396206" y="436594"/>
                        <a:pt x="396206" y="411406"/>
                      </a:cubicBezTo>
                      <a:lnTo>
                        <a:pt x="396206" y="167626"/>
                      </a:lnTo>
                      <a:cubicBezTo>
                        <a:pt x="396206" y="142438"/>
                        <a:pt x="416734" y="121917"/>
                        <a:pt x="441930" y="121917"/>
                      </a:cubicBezTo>
                      <a:close/>
                      <a:moveTo>
                        <a:pt x="106668" y="0"/>
                      </a:moveTo>
                      <a:lnTo>
                        <a:pt x="502863" y="0"/>
                      </a:lnTo>
                      <a:cubicBezTo>
                        <a:pt x="528054" y="0"/>
                        <a:pt x="548578" y="20522"/>
                        <a:pt x="548578" y="45711"/>
                      </a:cubicBezTo>
                      <a:lnTo>
                        <a:pt x="548578" y="76186"/>
                      </a:lnTo>
                      <a:cubicBezTo>
                        <a:pt x="548578" y="84614"/>
                        <a:pt x="541769" y="91423"/>
                        <a:pt x="533340" y="91423"/>
                      </a:cubicBezTo>
                      <a:cubicBezTo>
                        <a:pt x="524911" y="91423"/>
                        <a:pt x="518102" y="84614"/>
                        <a:pt x="518102" y="76186"/>
                      </a:cubicBezTo>
                      <a:lnTo>
                        <a:pt x="518102" y="45711"/>
                      </a:lnTo>
                      <a:cubicBezTo>
                        <a:pt x="518102" y="37283"/>
                        <a:pt x="511292" y="30474"/>
                        <a:pt x="502863" y="30474"/>
                      </a:cubicBezTo>
                      <a:lnTo>
                        <a:pt x="106668" y="30474"/>
                      </a:lnTo>
                      <a:cubicBezTo>
                        <a:pt x="98239" y="30474"/>
                        <a:pt x="91430" y="37283"/>
                        <a:pt x="91430" y="45711"/>
                      </a:cubicBezTo>
                      <a:lnTo>
                        <a:pt x="91430" y="289506"/>
                      </a:lnTo>
                      <a:cubicBezTo>
                        <a:pt x="91430" y="297934"/>
                        <a:pt x="98239" y="304743"/>
                        <a:pt x="106668" y="304743"/>
                      </a:cubicBezTo>
                      <a:lnTo>
                        <a:pt x="350480" y="304743"/>
                      </a:lnTo>
                      <a:cubicBezTo>
                        <a:pt x="358909" y="304743"/>
                        <a:pt x="365719" y="311552"/>
                        <a:pt x="365719" y="319980"/>
                      </a:cubicBezTo>
                      <a:cubicBezTo>
                        <a:pt x="365719" y="328408"/>
                        <a:pt x="358909" y="335217"/>
                        <a:pt x="350480" y="335217"/>
                      </a:cubicBezTo>
                      <a:lnTo>
                        <a:pt x="106668" y="335217"/>
                      </a:lnTo>
                      <a:cubicBezTo>
                        <a:pt x="81477" y="335217"/>
                        <a:pt x="60953" y="314695"/>
                        <a:pt x="60953" y="289506"/>
                      </a:cubicBezTo>
                      <a:lnTo>
                        <a:pt x="60953" y="45711"/>
                      </a:lnTo>
                      <a:cubicBezTo>
                        <a:pt x="60953" y="20522"/>
                        <a:pt x="81477" y="0"/>
                        <a:pt x="106668"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54" name="Group 52">
              <a:extLst>
                <a:ext uri="{FF2B5EF4-FFF2-40B4-BE49-F238E27FC236}">
                  <a16:creationId xmlns:a16="http://schemas.microsoft.com/office/drawing/2014/main" id="{95455214-DE88-499C-860B-FBD8266B3A15}"/>
                </a:ext>
              </a:extLst>
            </p:cNvPr>
            <p:cNvGrpSpPr/>
            <p:nvPr/>
          </p:nvGrpSpPr>
          <p:grpSpPr>
            <a:xfrm>
              <a:off x="5283199" y="5003986"/>
              <a:ext cx="6299201" cy="893812"/>
              <a:chOff x="6096000" y="1689269"/>
              <a:chExt cx="6299201" cy="893812"/>
            </a:xfrm>
          </p:grpSpPr>
          <p:grpSp>
            <p:nvGrpSpPr>
              <p:cNvPr id="55" name="组合 54">
                <a:extLst>
                  <a:ext uri="{FF2B5EF4-FFF2-40B4-BE49-F238E27FC236}">
                    <a16:creationId xmlns:a16="http://schemas.microsoft.com/office/drawing/2014/main" id="{6C96559E-1A23-4C0C-9C6E-339EE2A3C4A5}"/>
                  </a:ext>
                </a:extLst>
              </p:cNvPr>
              <p:cNvGrpSpPr/>
              <p:nvPr/>
            </p:nvGrpSpPr>
            <p:grpSpPr>
              <a:xfrm>
                <a:off x="7047341" y="1689269"/>
                <a:ext cx="5347860" cy="881241"/>
                <a:chOff x="609599" y="2513502"/>
                <a:chExt cx="5347860" cy="881241"/>
              </a:xfrm>
            </p:grpSpPr>
            <p:sp>
              <p:nvSpPr>
                <p:cNvPr id="59" name="powerpoint template design by DAJU_PPT正版来源小红书大橘PPT微信DAJU_PPT请勿抄袭搬运！盗版必究！-5">
                  <a:extLst>
                    <a:ext uri="{FF2B5EF4-FFF2-40B4-BE49-F238E27FC236}">
                      <a16:creationId xmlns:a16="http://schemas.microsoft.com/office/drawing/2014/main" id="{30CE32D6-656E-47DC-A9F2-C3547270EC53}"/>
                    </a:ext>
                  </a:extLst>
                </p:cNvPr>
                <p:cNvSpPr/>
                <p:nvPr/>
              </p:nvSpPr>
              <p:spPr>
                <a:xfrm>
                  <a:off x="609599" y="2852543"/>
                  <a:ext cx="5347860" cy="542200"/>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600"/>
                    </a:spcBef>
                    <a:spcAft>
                      <a:spcPts val="600"/>
                    </a:spcAft>
                    <a:buClr>
                      <a:srgbClr val="1B3868"/>
                    </a:buClr>
                  </a:pPr>
                  <a:r>
                    <a:rPr lang="en-US" altLang="zh-CN" sz="1400" dirty="0" err="1">
                      <a:latin typeface="+mn-ea"/>
                    </a:rPr>
                    <a:t>正文内容，选择模板中的文字然后鼠标右键，粘贴选项里面选择“只保留文字”即可更改为您想替换的文字</a:t>
                  </a:r>
                  <a:endParaRPr lang="en-US" altLang="zh-CN" sz="1400" dirty="0">
                    <a:latin typeface="+mn-ea"/>
                  </a:endParaRPr>
                </a:p>
              </p:txBody>
            </p:sp>
            <p:sp>
              <p:nvSpPr>
                <p:cNvPr id="60" name="powerpoint template design by DAJU_PPT正版来源小红书大橘PPT微信DAJU_PPT请勿抄袭搬运！盗版必究！-6">
                  <a:extLst>
                    <a:ext uri="{FF2B5EF4-FFF2-40B4-BE49-F238E27FC236}">
                      <a16:creationId xmlns:a16="http://schemas.microsoft.com/office/drawing/2014/main" id="{AA771E87-AFA7-4691-A821-8D6A2E989C60}"/>
                    </a:ext>
                  </a:extLst>
                </p:cNvPr>
                <p:cNvSpPr txBox="1"/>
                <p:nvPr/>
              </p:nvSpPr>
              <p:spPr>
                <a:xfrm>
                  <a:off x="609600" y="2513502"/>
                  <a:ext cx="3139440" cy="276999"/>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spc="100" dirty="0">
                      <a:latin typeface="+mj-ea"/>
                      <a:ea typeface="+mj-ea"/>
                    </a:rPr>
                    <a:t>输入标题文字</a:t>
                  </a:r>
                </a:p>
              </p:txBody>
            </p:sp>
          </p:grpSp>
          <p:grpSp>
            <p:nvGrpSpPr>
              <p:cNvPr id="56" name="组合 55">
                <a:extLst>
                  <a:ext uri="{FF2B5EF4-FFF2-40B4-BE49-F238E27FC236}">
                    <a16:creationId xmlns:a16="http://schemas.microsoft.com/office/drawing/2014/main" id="{8C7B93B2-24C0-47E8-BA1C-CD1C563B64BF}"/>
                  </a:ext>
                </a:extLst>
              </p:cNvPr>
              <p:cNvGrpSpPr/>
              <p:nvPr/>
            </p:nvGrpSpPr>
            <p:grpSpPr>
              <a:xfrm>
                <a:off x="6096000" y="1766007"/>
                <a:ext cx="739533" cy="817074"/>
                <a:chOff x="3815081" y="1469372"/>
                <a:chExt cx="528319" cy="583714"/>
              </a:xfrm>
            </p:grpSpPr>
            <p:sp>
              <p:nvSpPr>
                <p:cNvPr id="57" name="powerpoint template design by DAJU_PPT正版来源小红书大橘PPT微信DAJU_PPT请勿抄袭搬运！盗版必究！-7">
                  <a:extLst>
                    <a:ext uri="{FF2B5EF4-FFF2-40B4-BE49-F238E27FC236}">
                      <a16:creationId xmlns:a16="http://schemas.microsoft.com/office/drawing/2014/main" id="{319295F0-AD73-4508-A8F7-E4BB51843D9B}"/>
                    </a:ext>
                  </a:extLst>
                </p:cNvPr>
                <p:cNvSpPr>
                  <a:spLocks noChangeAspect="1"/>
                </p:cNvSpPr>
                <p:nvPr/>
              </p:nvSpPr>
              <p:spPr bwMode="auto">
                <a:xfrm>
                  <a:off x="3815081" y="1469372"/>
                  <a:ext cx="528319" cy="583714"/>
                </a:xfrm>
                <a:custGeom>
                  <a:avLst/>
                  <a:gdLst>
                    <a:gd name="connsiteX0" fmla="*/ 529332 w 1058664"/>
                    <a:gd name="connsiteY0" fmla="*/ 0 h 1169667"/>
                    <a:gd name="connsiteX1" fmla="*/ 614635 w 1058664"/>
                    <a:gd name="connsiteY1" fmla="*/ 22864 h 1169667"/>
                    <a:gd name="connsiteX2" fmla="*/ 973361 w 1058664"/>
                    <a:gd name="connsiteY2" fmla="*/ 229974 h 1169667"/>
                    <a:gd name="connsiteX3" fmla="*/ 1058664 w 1058664"/>
                    <a:gd name="connsiteY3" fmla="*/ 377723 h 1169667"/>
                    <a:gd name="connsiteX4" fmla="*/ 1058664 w 1058664"/>
                    <a:gd name="connsiteY4" fmla="*/ 791945 h 1169667"/>
                    <a:gd name="connsiteX5" fmla="*/ 973361 w 1058664"/>
                    <a:gd name="connsiteY5" fmla="*/ 939694 h 1169667"/>
                    <a:gd name="connsiteX6" fmla="*/ 614635 w 1058664"/>
                    <a:gd name="connsiteY6" fmla="*/ 1146804 h 1169667"/>
                    <a:gd name="connsiteX7" fmla="*/ 444029 w 1058664"/>
                    <a:gd name="connsiteY7" fmla="*/ 1146804 h 1169667"/>
                    <a:gd name="connsiteX8" fmla="*/ 85303 w 1058664"/>
                    <a:gd name="connsiteY8" fmla="*/ 939694 h 1169667"/>
                    <a:gd name="connsiteX9" fmla="*/ 0 w 1058664"/>
                    <a:gd name="connsiteY9" fmla="*/ 791945 h 1169667"/>
                    <a:gd name="connsiteX10" fmla="*/ 0 w 1058664"/>
                    <a:gd name="connsiteY10" fmla="*/ 377723 h 1169667"/>
                    <a:gd name="connsiteX11" fmla="*/ 85303 w 1058664"/>
                    <a:gd name="connsiteY11" fmla="*/ 229974 h 1169667"/>
                    <a:gd name="connsiteX12" fmla="*/ 444029 w 1058664"/>
                    <a:gd name="connsiteY12" fmla="*/ 22864 h 1169667"/>
                    <a:gd name="connsiteX13" fmla="*/ 529332 w 1058664"/>
                    <a:gd name="connsiteY13" fmla="*/ 0 h 116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8664" h="1169667">
                      <a:moveTo>
                        <a:pt x="529332" y="0"/>
                      </a:moveTo>
                      <a:cubicBezTo>
                        <a:pt x="558783" y="0"/>
                        <a:pt x="588234" y="7621"/>
                        <a:pt x="614635" y="22864"/>
                      </a:cubicBezTo>
                      <a:lnTo>
                        <a:pt x="973361" y="229974"/>
                      </a:lnTo>
                      <a:cubicBezTo>
                        <a:pt x="1026164" y="260459"/>
                        <a:pt x="1058664" y="316752"/>
                        <a:pt x="1058664" y="377723"/>
                      </a:cubicBezTo>
                      <a:lnTo>
                        <a:pt x="1058664" y="791945"/>
                      </a:lnTo>
                      <a:cubicBezTo>
                        <a:pt x="1058664" y="852915"/>
                        <a:pt x="1026164" y="909208"/>
                        <a:pt x="973361" y="939694"/>
                      </a:cubicBezTo>
                      <a:lnTo>
                        <a:pt x="614635" y="1146804"/>
                      </a:lnTo>
                      <a:cubicBezTo>
                        <a:pt x="561832" y="1177289"/>
                        <a:pt x="496832" y="1177289"/>
                        <a:pt x="444029" y="1146804"/>
                      </a:cubicBezTo>
                      <a:lnTo>
                        <a:pt x="85303" y="939694"/>
                      </a:lnTo>
                      <a:cubicBezTo>
                        <a:pt x="32501" y="909208"/>
                        <a:pt x="0" y="852915"/>
                        <a:pt x="0" y="791945"/>
                      </a:cubicBezTo>
                      <a:lnTo>
                        <a:pt x="0" y="377723"/>
                      </a:lnTo>
                      <a:cubicBezTo>
                        <a:pt x="0" y="316752"/>
                        <a:pt x="32501" y="260459"/>
                        <a:pt x="85303" y="229974"/>
                      </a:cubicBezTo>
                      <a:lnTo>
                        <a:pt x="444029" y="22864"/>
                      </a:lnTo>
                      <a:cubicBezTo>
                        <a:pt x="470431" y="7621"/>
                        <a:pt x="499881" y="0"/>
                        <a:pt x="529332" y="0"/>
                      </a:cubicBezTo>
                      <a:close/>
                    </a:path>
                  </a:pathLst>
                </a:custGeom>
                <a:solidFill>
                  <a:schemeClr val="accent2"/>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8" name="powerpoint template design by DAJU_PPT正版来源小红书大橘PPT微信DAJU_PPT请勿抄袭搬运！盗版必究！-8">
                  <a:extLst>
                    <a:ext uri="{FF2B5EF4-FFF2-40B4-BE49-F238E27FC236}">
                      <a16:creationId xmlns:a16="http://schemas.microsoft.com/office/drawing/2014/main" id="{EBF7428C-163B-4335-A435-66F92ECEE8E2}"/>
                    </a:ext>
                  </a:extLst>
                </p:cNvPr>
                <p:cNvSpPr>
                  <a:spLocks noChangeAspect="1"/>
                </p:cNvSpPr>
                <p:nvPr/>
              </p:nvSpPr>
              <p:spPr bwMode="auto">
                <a:xfrm>
                  <a:off x="3921539" y="1603527"/>
                  <a:ext cx="315404" cy="315404"/>
                </a:xfrm>
                <a:custGeom>
                  <a:avLst/>
                  <a:gdLst>
                    <a:gd name="T0" fmla="*/ 0 w 10375"/>
                    <a:gd name="T1" fmla="*/ 2108 h 10377"/>
                    <a:gd name="T2" fmla="*/ 2108 w 10375"/>
                    <a:gd name="T3" fmla="*/ 2270 h 10377"/>
                    <a:gd name="T4" fmla="*/ 2270 w 10375"/>
                    <a:gd name="T5" fmla="*/ 163 h 10377"/>
                    <a:gd name="T6" fmla="*/ 163 w 10375"/>
                    <a:gd name="T7" fmla="*/ 0 h 10377"/>
                    <a:gd name="T8" fmla="*/ 1784 w 10375"/>
                    <a:gd name="T9" fmla="*/ 1784 h 10377"/>
                    <a:gd name="T10" fmla="*/ 486 w 10375"/>
                    <a:gd name="T11" fmla="*/ 488 h 10377"/>
                    <a:gd name="T12" fmla="*/ 1783 w 10375"/>
                    <a:gd name="T13" fmla="*/ 1784 h 10377"/>
                    <a:gd name="T14" fmla="*/ 8105 w 10375"/>
                    <a:gd name="T15" fmla="*/ 163 h 10377"/>
                    <a:gd name="T16" fmla="*/ 8268 w 10375"/>
                    <a:gd name="T17" fmla="*/ 2270 h 10377"/>
                    <a:gd name="T18" fmla="*/ 10375 w 10375"/>
                    <a:gd name="T19" fmla="*/ 2108 h 10377"/>
                    <a:gd name="T20" fmla="*/ 10213 w 10375"/>
                    <a:gd name="T21" fmla="*/ 0 h 10377"/>
                    <a:gd name="T22" fmla="*/ 8105 w 10375"/>
                    <a:gd name="T23" fmla="*/ 163 h 10377"/>
                    <a:gd name="T24" fmla="*/ 8591 w 10375"/>
                    <a:gd name="T25" fmla="*/ 1784 h 10377"/>
                    <a:gd name="T26" fmla="*/ 9888 w 10375"/>
                    <a:gd name="T27" fmla="*/ 488 h 10377"/>
                    <a:gd name="T28" fmla="*/ 9889 w 10375"/>
                    <a:gd name="T29" fmla="*/ 1784 h 10377"/>
                    <a:gd name="T30" fmla="*/ 8105 w 10375"/>
                    <a:gd name="T31" fmla="*/ 10214 h 10377"/>
                    <a:gd name="T32" fmla="*/ 10213 w 10375"/>
                    <a:gd name="T33" fmla="*/ 10377 h 10377"/>
                    <a:gd name="T34" fmla="*/ 10375 w 10375"/>
                    <a:gd name="T35" fmla="*/ 8269 h 10377"/>
                    <a:gd name="T36" fmla="*/ 8268 w 10375"/>
                    <a:gd name="T37" fmla="*/ 8107 h 10377"/>
                    <a:gd name="T38" fmla="*/ 9889 w 10375"/>
                    <a:gd name="T39" fmla="*/ 9889 h 10377"/>
                    <a:gd name="T40" fmla="*/ 8591 w 10375"/>
                    <a:gd name="T41" fmla="*/ 8593 h 10377"/>
                    <a:gd name="T42" fmla="*/ 9888 w 10375"/>
                    <a:gd name="T43" fmla="*/ 9889 h 10377"/>
                    <a:gd name="T44" fmla="*/ 0 w 10375"/>
                    <a:gd name="T45" fmla="*/ 8269 h 10377"/>
                    <a:gd name="T46" fmla="*/ 163 w 10375"/>
                    <a:gd name="T47" fmla="*/ 10377 h 10377"/>
                    <a:gd name="T48" fmla="*/ 2270 w 10375"/>
                    <a:gd name="T49" fmla="*/ 10214 h 10377"/>
                    <a:gd name="T50" fmla="*/ 2108 w 10375"/>
                    <a:gd name="T51" fmla="*/ 8107 h 10377"/>
                    <a:gd name="T52" fmla="*/ 0 w 10375"/>
                    <a:gd name="T53" fmla="*/ 8269 h 10377"/>
                    <a:gd name="T54" fmla="*/ 486 w 10375"/>
                    <a:gd name="T55" fmla="*/ 9889 h 10377"/>
                    <a:gd name="T56" fmla="*/ 1783 w 10375"/>
                    <a:gd name="T57" fmla="*/ 8593 h 10377"/>
                    <a:gd name="T58" fmla="*/ 1784 w 10375"/>
                    <a:gd name="T59" fmla="*/ 9889 h 10377"/>
                    <a:gd name="T60" fmla="*/ 2530 w 10375"/>
                    <a:gd name="T61" fmla="*/ 3003 h 10377"/>
                    <a:gd name="T62" fmla="*/ 2989 w 10375"/>
                    <a:gd name="T63" fmla="*/ 2544 h 10377"/>
                    <a:gd name="T64" fmla="*/ 7804 w 10375"/>
                    <a:gd name="T65" fmla="*/ 7818 h 10377"/>
                    <a:gd name="T66" fmla="*/ 735 w 10375"/>
                    <a:gd name="T67" fmla="*/ 2270 h 10377"/>
                    <a:gd name="T68" fmla="*/ 1535 w 10375"/>
                    <a:gd name="T69" fmla="*/ 8106 h 10377"/>
                    <a:gd name="T70" fmla="*/ 735 w 10375"/>
                    <a:gd name="T71" fmla="*/ 2270 h 10377"/>
                    <a:gd name="T72" fmla="*/ 8106 w 10375"/>
                    <a:gd name="T73" fmla="*/ 735 h 10377"/>
                    <a:gd name="T74" fmla="*/ 2270 w 10375"/>
                    <a:gd name="T75" fmla="*/ 1535 h 10377"/>
                    <a:gd name="T76" fmla="*/ 2270 w 10375"/>
                    <a:gd name="T77" fmla="*/ 8842 h 10377"/>
                    <a:gd name="T78" fmla="*/ 8106 w 10375"/>
                    <a:gd name="T79" fmla="*/ 9642 h 10377"/>
                    <a:gd name="T80" fmla="*/ 2270 w 10375"/>
                    <a:gd name="T81" fmla="*/ 8842 h 10377"/>
                    <a:gd name="T82" fmla="*/ 9640 w 10375"/>
                    <a:gd name="T83" fmla="*/ 2270 h 10377"/>
                    <a:gd name="T84" fmla="*/ 8840 w 10375"/>
                    <a:gd name="T85" fmla="*/ 8106 h 10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375" h="10377">
                      <a:moveTo>
                        <a:pt x="0" y="163"/>
                      </a:moveTo>
                      <a:lnTo>
                        <a:pt x="0" y="2108"/>
                      </a:lnTo>
                      <a:cubicBezTo>
                        <a:pt x="0" y="2198"/>
                        <a:pt x="73" y="2270"/>
                        <a:pt x="163" y="2270"/>
                      </a:cubicBezTo>
                      <a:lnTo>
                        <a:pt x="2108" y="2270"/>
                      </a:lnTo>
                      <a:cubicBezTo>
                        <a:pt x="2198" y="2270"/>
                        <a:pt x="2270" y="2198"/>
                        <a:pt x="2270" y="2108"/>
                      </a:cubicBezTo>
                      <a:lnTo>
                        <a:pt x="2270" y="163"/>
                      </a:lnTo>
                      <a:cubicBezTo>
                        <a:pt x="2270" y="73"/>
                        <a:pt x="2198" y="0"/>
                        <a:pt x="2108" y="0"/>
                      </a:cubicBezTo>
                      <a:lnTo>
                        <a:pt x="163" y="0"/>
                      </a:lnTo>
                      <a:cubicBezTo>
                        <a:pt x="73" y="1"/>
                        <a:pt x="0" y="74"/>
                        <a:pt x="0" y="163"/>
                      </a:cubicBezTo>
                      <a:close/>
                      <a:moveTo>
                        <a:pt x="1784" y="1784"/>
                      </a:moveTo>
                      <a:lnTo>
                        <a:pt x="486" y="1784"/>
                      </a:lnTo>
                      <a:lnTo>
                        <a:pt x="486" y="488"/>
                      </a:lnTo>
                      <a:lnTo>
                        <a:pt x="1783" y="488"/>
                      </a:lnTo>
                      <a:lnTo>
                        <a:pt x="1783" y="1784"/>
                      </a:lnTo>
                      <a:lnTo>
                        <a:pt x="1784" y="1784"/>
                      </a:lnTo>
                      <a:close/>
                      <a:moveTo>
                        <a:pt x="8105" y="163"/>
                      </a:moveTo>
                      <a:lnTo>
                        <a:pt x="8105" y="2108"/>
                      </a:lnTo>
                      <a:cubicBezTo>
                        <a:pt x="8105" y="2198"/>
                        <a:pt x="8178" y="2270"/>
                        <a:pt x="8268" y="2270"/>
                      </a:cubicBezTo>
                      <a:lnTo>
                        <a:pt x="10213" y="2270"/>
                      </a:lnTo>
                      <a:cubicBezTo>
                        <a:pt x="10303" y="2270"/>
                        <a:pt x="10375" y="2198"/>
                        <a:pt x="10375" y="2108"/>
                      </a:cubicBezTo>
                      <a:lnTo>
                        <a:pt x="10375" y="163"/>
                      </a:lnTo>
                      <a:cubicBezTo>
                        <a:pt x="10375" y="73"/>
                        <a:pt x="10303" y="0"/>
                        <a:pt x="10213" y="0"/>
                      </a:cubicBezTo>
                      <a:lnTo>
                        <a:pt x="8268" y="0"/>
                      </a:lnTo>
                      <a:cubicBezTo>
                        <a:pt x="8178" y="1"/>
                        <a:pt x="8105" y="74"/>
                        <a:pt x="8105" y="163"/>
                      </a:cubicBezTo>
                      <a:close/>
                      <a:moveTo>
                        <a:pt x="9889" y="1784"/>
                      </a:moveTo>
                      <a:lnTo>
                        <a:pt x="8591" y="1784"/>
                      </a:lnTo>
                      <a:lnTo>
                        <a:pt x="8591" y="488"/>
                      </a:lnTo>
                      <a:lnTo>
                        <a:pt x="9888" y="488"/>
                      </a:lnTo>
                      <a:lnTo>
                        <a:pt x="9888" y="1784"/>
                      </a:lnTo>
                      <a:lnTo>
                        <a:pt x="9889" y="1784"/>
                      </a:lnTo>
                      <a:close/>
                      <a:moveTo>
                        <a:pt x="8105" y="8269"/>
                      </a:moveTo>
                      <a:lnTo>
                        <a:pt x="8105" y="10214"/>
                      </a:lnTo>
                      <a:cubicBezTo>
                        <a:pt x="8105" y="10304"/>
                        <a:pt x="8178" y="10377"/>
                        <a:pt x="8268" y="10377"/>
                      </a:cubicBezTo>
                      <a:lnTo>
                        <a:pt x="10213" y="10377"/>
                      </a:lnTo>
                      <a:cubicBezTo>
                        <a:pt x="10303" y="10377"/>
                        <a:pt x="10375" y="10304"/>
                        <a:pt x="10375" y="10214"/>
                      </a:cubicBezTo>
                      <a:lnTo>
                        <a:pt x="10375" y="8269"/>
                      </a:lnTo>
                      <a:cubicBezTo>
                        <a:pt x="10375" y="8179"/>
                        <a:pt x="10303" y="8107"/>
                        <a:pt x="10213" y="8107"/>
                      </a:cubicBezTo>
                      <a:lnTo>
                        <a:pt x="8268" y="8107"/>
                      </a:lnTo>
                      <a:cubicBezTo>
                        <a:pt x="8178" y="8107"/>
                        <a:pt x="8105" y="8179"/>
                        <a:pt x="8105" y="8269"/>
                      </a:cubicBezTo>
                      <a:close/>
                      <a:moveTo>
                        <a:pt x="9889" y="9889"/>
                      </a:moveTo>
                      <a:lnTo>
                        <a:pt x="8591" y="9889"/>
                      </a:lnTo>
                      <a:lnTo>
                        <a:pt x="8591" y="8593"/>
                      </a:lnTo>
                      <a:lnTo>
                        <a:pt x="9888" y="8593"/>
                      </a:lnTo>
                      <a:lnTo>
                        <a:pt x="9888" y="9889"/>
                      </a:lnTo>
                      <a:lnTo>
                        <a:pt x="9889" y="9889"/>
                      </a:lnTo>
                      <a:close/>
                      <a:moveTo>
                        <a:pt x="0" y="8269"/>
                      </a:moveTo>
                      <a:lnTo>
                        <a:pt x="0" y="10214"/>
                      </a:lnTo>
                      <a:cubicBezTo>
                        <a:pt x="0" y="10304"/>
                        <a:pt x="73" y="10377"/>
                        <a:pt x="163" y="10377"/>
                      </a:cubicBezTo>
                      <a:lnTo>
                        <a:pt x="2108" y="10377"/>
                      </a:lnTo>
                      <a:cubicBezTo>
                        <a:pt x="2198" y="10377"/>
                        <a:pt x="2270" y="10304"/>
                        <a:pt x="2270" y="10214"/>
                      </a:cubicBezTo>
                      <a:lnTo>
                        <a:pt x="2270" y="8269"/>
                      </a:lnTo>
                      <a:cubicBezTo>
                        <a:pt x="2270" y="8179"/>
                        <a:pt x="2198" y="8107"/>
                        <a:pt x="2108" y="8107"/>
                      </a:cubicBezTo>
                      <a:lnTo>
                        <a:pt x="163" y="8107"/>
                      </a:lnTo>
                      <a:cubicBezTo>
                        <a:pt x="73" y="8107"/>
                        <a:pt x="0" y="8179"/>
                        <a:pt x="0" y="8269"/>
                      </a:cubicBezTo>
                      <a:close/>
                      <a:moveTo>
                        <a:pt x="1784" y="9889"/>
                      </a:moveTo>
                      <a:lnTo>
                        <a:pt x="486" y="9889"/>
                      </a:lnTo>
                      <a:lnTo>
                        <a:pt x="486" y="8593"/>
                      </a:lnTo>
                      <a:lnTo>
                        <a:pt x="1783" y="8593"/>
                      </a:lnTo>
                      <a:lnTo>
                        <a:pt x="1783" y="9889"/>
                      </a:lnTo>
                      <a:lnTo>
                        <a:pt x="1784" y="9889"/>
                      </a:lnTo>
                      <a:close/>
                      <a:moveTo>
                        <a:pt x="7345" y="7817"/>
                      </a:moveTo>
                      <a:lnTo>
                        <a:pt x="2530" y="3003"/>
                      </a:lnTo>
                      <a:cubicBezTo>
                        <a:pt x="2404" y="2877"/>
                        <a:pt x="2404" y="2670"/>
                        <a:pt x="2530" y="2544"/>
                      </a:cubicBezTo>
                      <a:cubicBezTo>
                        <a:pt x="2656" y="2418"/>
                        <a:pt x="2863" y="2418"/>
                        <a:pt x="2989" y="2544"/>
                      </a:cubicBezTo>
                      <a:lnTo>
                        <a:pt x="7804" y="7359"/>
                      </a:lnTo>
                      <a:cubicBezTo>
                        <a:pt x="7930" y="7485"/>
                        <a:pt x="7930" y="7692"/>
                        <a:pt x="7804" y="7818"/>
                      </a:cubicBezTo>
                      <a:cubicBezTo>
                        <a:pt x="7676" y="7943"/>
                        <a:pt x="7471" y="7943"/>
                        <a:pt x="7345" y="7817"/>
                      </a:cubicBezTo>
                      <a:close/>
                      <a:moveTo>
                        <a:pt x="735" y="2270"/>
                      </a:moveTo>
                      <a:lnTo>
                        <a:pt x="1535" y="2270"/>
                      </a:lnTo>
                      <a:lnTo>
                        <a:pt x="1535" y="8106"/>
                      </a:lnTo>
                      <a:lnTo>
                        <a:pt x="735" y="8106"/>
                      </a:lnTo>
                      <a:lnTo>
                        <a:pt x="735" y="2270"/>
                      </a:lnTo>
                      <a:close/>
                      <a:moveTo>
                        <a:pt x="2270" y="735"/>
                      </a:moveTo>
                      <a:lnTo>
                        <a:pt x="8106" y="735"/>
                      </a:lnTo>
                      <a:lnTo>
                        <a:pt x="8106" y="1535"/>
                      </a:lnTo>
                      <a:lnTo>
                        <a:pt x="2270" y="1535"/>
                      </a:lnTo>
                      <a:lnTo>
                        <a:pt x="2270" y="735"/>
                      </a:lnTo>
                      <a:close/>
                      <a:moveTo>
                        <a:pt x="2270" y="8842"/>
                      </a:moveTo>
                      <a:lnTo>
                        <a:pt x="8106" y="8842"/>
                      </a:lnTo>
                      <a:lnTo>
                        <a:pt x="8106" y="9642"/>
                      </a:lnTo>
                      <a:lnTo>
                        <a:pt x="2270" y="9642"/>
                      </a:lnTo>
                      <a:lnTo>
                        <a:pt x="2270" y="8842"/>
                      </a:lnTo>
                      <a:close/>
                      <a:moveTo>
                        <a:pt x="8840" y="2270"/>
                      </a:moveTo>
                      <a:lnTo>
                        <a:pt x="9640" y="2270"/>
                      </a:lnTo>
                      <a:lnTo>
                        <a:pt x="9640" y="8106"/>
                      </a:lnTo>
                      <a:lnTo>
                        <a:pt x="8840" y="8106"/>
                      </a:lnTo>
                      <a:lnTo>
                        <a:pt x="8840" y="2270"/>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sp>
        <p:nvSpPr>
          <p:cNvPr id="51" name="powerpoint template design by DAJU_PPT正版来源小红书大橘PPT微信DAJU_PPT请勿抄袭搬运！盗版必究！">
            <a:extLst>
              <a:ext uri="{FF2B5EF4-FFF2-40B4-BE49-F238E27FC236}">
                <a16:creationId xmlns:a16="http://schemas.microsoft.com/office/drawing/2014/main" id="{77FF33B8-9C20-480D-8937-E58217ED6491}"/>
              </a:ext>
            </a:extLst>
          </p:cNvPr>
          <p:cNvSpPr/>
          <p:nvPr/>
        </p:nvSpPr>
        <p:spPr>
          <a:xfrm>
            <a:off x="649391" y="2272633"/>
            <a:ext cx="10875046" cy="609013"/>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spcBef>
                <a:spcPts val="600"/>
              </a:spcBef>
              <a:spcAft>
                <a:spcPts val="600"/>
              </a:spcAft>
              <a:buClr>
                <a:srgbClr val="1B3868"/>
              </a:buClr>
            </a:pPr>
            <a:r>
              <a:rPr lang="en-US" altLang="zh-CN" sz="1600" dirty="0">
                <a:latin typeface="+mn-ea"/>
              </a:rPr>
              <a:t>正文内容，选择模板中的文字然后鼠标右键，粘贴选项里面选择“只保留文字”即可更改为您想替换的文字，直接粘贴可能会改变文字格式。不建议您PPT中使用过多文字，尽量将文字精简，总结后按照一定的逻辑关系进行排列。</a:t>
            </a:r>
          </a:p>
        </p:txBody>
      </p:sp>
      <p:sp>
        <p:nvSpPr>
          <p:cNvPr id="52" name="powerpoint template design by DAJU_PPT正版来源小红书大橘PPT微信DAJU_PPT请勿抄袭搬运！盗版必究！">
            <a:extLst>
              <a:ext uri="{FF2B5EF4-FFF2-40B4-BE49-F238E27FC236}">
                <a16:creationId xmlns:a16="http://schemas.microsoft.com/office/drawing/2014/main" id="{8EC11906-BA53-4C19-A055-A9BB1A22FE8D}"/>
              </a:ext>
            </a:extLst>
          </p:cNvPr>
          <p:cNvSpPr txBox="1"/>
          <p:nvPr/>
        </p:nvSpPr>
        <p:spPr>
          <a:xfrm>
            <a:off x="4517194" y="1891927"/>
            <a:ext cx="3139440" cy="307777"/>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spc="100" dirty="0">
                <a:latin typeface="+mj-ea"/>
                <a:ea typeface="+mj-ea"/>
              </a:rPr>
              <a:t>输入标题文字</a:t>
            </a:r>
          </a:p>
        </p:txBody>
      </p:sp>
      <p:pic>
        <p:nvPicPr>
          <p:cNvPr id="2" name="图片 1">
            <a:extLst>
              <a:ext uri="{FF2B5EF4-FFF2-40B4-BE49-F238E27FC236}">
                <a16:creationId xmlns:a16="http://schemas.microsoft.com/office/drawing/2014/main" id="{7B53938E-817A-1EBE-33E0-591779AC3AE9}"/>
              </a:ext>
            </a:extLst>
          </p:cNvPr>
          <p:cNvPicPr>
            <a:picLocks noChangeAspect="1"/>
          </p:cNvPicPr>
          <p:nvPr/>
        </p:nvPicPr>
        <p:blipFill>
          <a:blip r:embed="rId4"/>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12450DCD-13D9-E270-D418-AA8545C325C9}"/>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29F89B88-F431-6CC1-63D5-D7259399EC90}"/>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329E6714-B9D9-137F-8348-6D67F2CF0C64}"/>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F2C3DED1-EF49-4387-682B-30E2B4101469}"/>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533180B-C1B3-345C-1223-473373475609}"/>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7B0A3A0A-0443-74B5-9A7A-DD8B8DE356ED}"/>
              </a:ext>
            </a:extLst>
          </p:cNvPr>
          <p:cNvSpPr txBox="1"/>
          <p:nvPr/>
        </p:nvSpPr>
        <p:spPr>
          <a:xfrm>
            <a:off x="4921708" y="31239"/>
            <a:ext cx="1769430" cy="712491"/>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系统架构及技术</a:t>
            </a:r>
          </a:p>
        </p:txBody>
      </p:sp>
      <p:sp>
        <p:nvSpPr>
          <p:cNvPr id="9" name="TextBox 9">
            <a:extLst>
              <a:ext uri="{FF2B5EF4-FFF2-40B4-BE49-F238E27FC236}">
                <a16:creationId xmlns:a16="http://schemas.microsoft.com/office/drawing/2014/main" id="{4E91098C-F521-3B32-E206-232813B8B587}"/>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09DEFF28-259D-043C-1D67-33112817A565}"/>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E6406454-8454-F4E0-E5EC-364B82395DC0}"/>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3" name="灯片编号占位符 12">
            <a:extLst>
              <a:ext uri="{FF2B5EF4-FFF2-40B4-BE49-F238E27FC236}">
                <a16:creationId xmlns:a16="http://schemas.microsoft.com/office/drawing/2014/main" id="{B9DC214B-AA19-8143-302F-B16449A79900}"/>
              </a:ext>
            </a:extLst>
          </p:cNvPr>
          <p:cNvSpPr>
            <a:spLocks noGrp="1"/>
          </p:cNvSpPr>
          <p:nvPr>
            <p:ph type="sldNum" sz="quarter" idx="12"/>
          </p:nvPr>
        </p:nvSpPr>
        <p:spPr/>
        <p:txBody>
          <a:bodyPr/>
          <a:lstStyle/>
          <a:p>
            <a:fld id="{A8537B7A-7510-410A-AA53-45D600DA0276}" type="slidenum">
              <a:rPr lang="zh-CN" altLang="en-US" smtClean="0"/>
              <a:t>10</a:t>
            </a:fld>
            <a:endParaRPr lang="zh-CN" altLang="en-US"/>
          </a:p>
        </p:txBody>
      </p:sp>
      <p:pic>
        <p:nvPicPr>
          <p:cNvPr id="12" name="图形 11">
            <a:extLst>
              <a:ext uri="{FF2B5EF4-FFF2-40B4-BE49-F238E27FC236}">
                <a16:creationId xmlns:a16="http://schemas.microsoft.com/office/drawing/2014/main" id="{8CE19FAB-2228-0468-A44C-0DE6129AFA0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2.3 </a:t>
            </a:r>
            <a:r>
              <a:rPr lang="zh-CN" altLang="en-US" dirty="0">
                <a:sym typeface="+mn-lt"/>
              </a:rPr>
              <a:t>实验步骤</a:t>
            </a:r>
          </a:p>
        </p:txBody>
      </p:sp>
      <p:grpSp>
        <p:nvGrpSpPr>
          <p:cNvPr id="16" name="powerpoint template design by DAJU_PPT正版来源小红书大橘PPT微信DAJU_PPT请勿抄袭搬运！盗版必究！"/>
          <p:cNvGrpSpPr/>
          <p:nvPr/>
        </p:nvGrpSpPr>
        <p:grpSpPr bwMode="auto">
          <a:xfrm>
            <a:off x="8122550" y="3151875"/>
            <a:ext cx="2041172" cy="1967442"/>
            <a:chOff x="0" y="0"/>
            <a:chExt cx="1671177" cy="1609411"/>
          </a:xfrm>
          <a:solidFill>
            <a:schemeClr val="accent1"/>
          </a:solidFill>
          <a:effectLst/>
        </p:grpSpPr>
        <p:sp>
          <p:nvSpPr>
            <p:cNvPr id="17"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18" name="powerpoint template design by DAJU_PPT正版来源小红书大橘PPT微信DAJU_PPT请勿抄袭搬运！盗版必究！-2"/>
            <p:cNvSpPr txBox="1">
              <a:spLocks noChangeArrowheads="1"/>
            </p:cNvSpPr>
            <p:nvPr/>
          </p:nvSpPr>
          <p:spPr bwMode="auto">
            <a:xfrm>
              <a:off x="680641" y="543095"/>
              <a:ext cx="569859"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mn-lt"/>
                  <a:ea typeface="+mn-ea"/>
                  <a:cs typeface="+mn-ea"/>
                  <a:sym typeface="+mn-lt"/>
                </a:rPr>
                <a:t>05</a:t>
              </a:r>
              <a:endParaRPr lang="zh-CN" altLang="en-US" sz="3420" dirty="0">
                <a:solidFill>
                  <a:srgbClr val="FFFFFF"/>
                </a:solidFill>
                <a:latin typeface="+mn-lt"/>
                <a:ea typeface="+mn-ea"/>
                <a:cs typeface="+mn-ea"/>
                <a:sym typeface="+mn-lt"/>
              </a:endParaRPr>
            </a:p>
          </p:txBody>
        </p:sp>
      </p:grpSp>
      <p:grpSp>
        <p:nvGrpSpPr>
          <p:cNvPr id="19" name="powerpoint template design by DAJU_PPT正版来源小红书大橘PPT微信DAJU_PPT请勿抄袭搬运！盗版必究！"/>
          <p:cNvGrpSpPr/>
          <p:nvPr/>
        </p:nvGrpSpPr>
        <p:grpSpPr bwMode="auto">
          <a:xfrm>
            <a:off x="6467941" y="3151875"/>
            <a:ext cx="2041924" cy="1967442"/>
            <a:chOff x="0" y="0"/>
            <a:chExt cx="1671177" cy="1609411"/>
          </a:xfrm>
          <a:solidFill>
            <a:schemeClr val="accent2"/>
          </a:solidFill>
        </p:grpSpPr>
        <p:sp>
          <p:nvSpPr>
            <p:cNvPr id="20"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21" name="powerpoint template design by DAJU_PPT正版来源小红书大橘PPT微信DAJU_PPT请勿抄袭搬运！盗版必究！-2"/>
            <p:cNvSpPr txBox="1">
              <a:spLocks noChangeArrowheads="1"/>
            </p:cNvSpPr>
            <p:nvPr/>
          </p:nvSpPr>
          <p:spPr bwMode="auto">
            <a:xfrm>
              <a:off x="681551" y="543095"/>
              <a:ext cx="549969" cy="5060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a:solidFill>
                    <a:srgbClr val="FFFFFF"/>
                  </a:solidFill>
                  <a:latin typeface="+mn-lt"/>
                  <a:ea typeface="+mn-ea"/>
                  <a:cs typeface="+mn-ea"/>
                  <a:sym typeface="+mn-lt"/>
                </a:rPr>
                <a:t>04</a:t>
              </a:r>
              <a:endParaRPr lang="zh-CN" altLang="en-US" sz="3420">
                <a:solidFill>
                  <a:srgbClr val="FFFFFF"/>
                </a:solidFill>
                <a:latin typeface="+mn-lt"/>
                <a:ea typeface="+mn-ea"/>
                <a:cs typeface="+mn-ea"/>
                <a:sym typeface="+mn-lt"/>
              </a:endParaRPr>
            </a:p>
          </p:txBody>
        </p:sp>
      </p:grpSp>
      <p:grpSp>
        <p:nvGrpSpPr>
          <p:cNvPr id="32" name="powerpoint template design by DAJU_PPT正版来源小红书大橘PPT微信DAJU_PPT请勿抄袭搬运！盗版必究！"/>
          <p:cNvGrpSpPr/>
          <p:nvPr/>
        </p:nvGrpSpPr>
        <p:grpSpPr bwMode="auto">
          <a:xfrm>
            <a:off x="4813335" y="3151875"/>
            <a:ext cx="2041922" cy="1967442"/>
            <a:chOff x="0" y="0"/>
            <a:chExt cx="1671177" cy="1609411"/>
          </a:xfrm>
          <a:solidFill>
            <a:schemeClr val="accent1"/>
          </a:solidFill>
          <a:effectLst/>
        </p:grpSpPr>
        <p:sp>
          <p:nvSpPr>
            <p:cNvPr id="36"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37" name="powerpoint template design by DAJU_PPT正版来源小红书大橘PPT微信DAJU_PPT请勿抄袭搬运！盗版必究！-2"/>
            <p:cNvSpPr txBox="1">
              <a:spLocks noChangeArrowheads="1"/>
            </p:cNvSpPr>
            <p:nvPr/>
          </p:nvSpPr>
          <p:spPr bwMode="auto">
            <a:xfrm>
              <a:off x="681551" y="543095"/>
              <a:ext cx="570961" cy="5060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a:solidFill>
                    <a:srgbClr val="FFFFFF"/>
                  </a:solidFill>
                  <a:latin typeface="+mn-lt"/>
                  <a:ea typeface="+mn-ea"/>
                  <a:cs typeface="+mn-ea"/>
                  <a:sym typeface="+mn-lt"/>
                </a:rPr>
                <a:t>03</a:t>
              </a:r>
              <a:endParaRPr lang="zh-CN" altLang="en-US" sz="3420">
                <a:solidFill>
                  <a:srgbClr val="FFFFFF"/>
                </a:solidFill>
                <a:latin typeface="+mn-lt"/>
                <a:ea typeface="+mn-ea"/>
                <a:cs typeface="+mn-ea"/>
                <a:sym typeface="+mn-lt"/>
              </a:endParaRPr>
            </a:p>
          </p:txBody>
        </p:sp>
      </p:grpSp>
      <p:grpSp>
        <p:nvGrpSpPr>
          <p:cNvPr id="38" name="powerpoint template design by DAJU_PPT正版来源小红书大橘PPT微信DAJU_PPT请勿抄袭搬运！盗版必究！"/>
          <p:cNvGrpSpPr/>
          <p:nvPr/>
        </p:nvGrpSpPr>
        <p:grpSpPr bwMode="auto">
          <a:xfrm>
            <a:off x="3158726" y="3151875"/>
            <a:ext cx="2041924" cy="1967442"/>
            <a:chOff x="0" y="0"/>
            <a:chExt cx="1671177" cy="1609411"/>
          </a:xfrm>
          <a:solidFill>
            <a:schemeClr val="accent2"/>
          </a:solidFill>
        </p:grpSpPr>
        <p:sp>
          <p:nvSpPr>
            <p:cNvPr id="39"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40" name="powerpoint template design by DAJU_PPT正版来源小红书大橘PPT微信DAJU_PPT请勿抄袭搬运！盗版必究！-2"/>
            <p:cNvSpPr txBox="1">
              <a:spLocks noChangeArrowheads="1"/>
            </p:cNvSpPr>
            <p:nvPr/>
          </p:nvSpPr>
          <p:spPr bwMode="auto">
            <a:xfrm>
              <a:off x="681551" y="543095"/>
              <a:ext cx="568337"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mn-lt"/>
                  <a:ea typeface="+mn-ea"/>
                  <a:cs typeface="+mn-ea"/>
                  <a:sym typeface="+mn-lt"/>
                </a:rPr>
                <a:t>02</a:t>
              </a:r>
              <a:endParaRPr lang="zh-CN" altLang="en-US" sz="3420" dirty="0">
                <a:solidFill>
                  <a:srgbClr val="FFFFFF"/>
                </a:solidFill>
                <a:latin typeface="+mn-lt"/>
                <a:ea typeface="+mn-ea"/>
                <a:cs typeface="+mn-ea"/>
                <a:sym typeface="+mn-lt"/>
              </a:endParaRPr>
            </a:p>
          </p:txBody>
        </p:sp>
      </p:grpSp>
      <p:grpSp>
        <p:nvGrpSpPr>
          <p:cNvPr id="41" name="powerpoint template design by DAJU_PPT正版来源小红书大橘PPT微信DAJU_PPT请勿抄袭搬运！盗版必究！"/>
          <p:cNvGrpSpPr/>
          <p:nvPr/>
        </p:nvGrpSpPr>
        <p:grpSpPr bwMode="auto">
          <a:xfrm>
            <a:off x="1502290" y="3151875"/>
            <a:ext cx="2043752" cy="1967442"/>
            <a:chOff x="0" y="0"/>
            <a:chExt cx="1671177" cy="1609411"/>
          </a:xfrm>
          <a:solidFill>
            <a:schemeClr val="accent1"/>
          </a:solidFill>
          <a:effectLst/>
        </p:grpSpPr>
        <p:sp>
          <p:nvSpPr>
            <p:cNvPr id="42"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43" name="powerpoint template design by DAJU_PPT正版来源小红书大橘PPT微信DAJU_PPT请勿抄袭搬运！盗版必究！-2"/>
            <p:cNvSpPr txBox="1">
              <a:spLocks noChangeArrowheads="1"/>
            </p:cNvSpPr>
            <p:nvPr/>
          </p:nvSpPr>
          <p:spPr bwMode="auto">
            <a:xfrm>
              <a:off x="681551" y="543095"/>
              <a:ext cx="567828"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mn-lt"/>
                  <a:ea typeface="+mn-ea"/>
                  <a:cs typeface="+mn-ea"/>
                  <a:sym typeface="+mn-lt"/>
                </a:rPr>
                <a:t>01</a:t>
              </a:r>
              <a:endParaRPr lang="zh-CN" altLang="en-US" sz="3420" dirty="0">
                <a:solidFill>
                  <a:srgbClr val="FFFFFF"/>
                </a:solidFill>
                <a:latin typeface="+mn-lt"/>
                <a:ea typeface="+mn-ea"/>
                <a:cs typeface="+mn-ea"/>
                <a:sym typeface="+mn-lt"/>
              </a:endParaRPr>
            </a:p>
          </p:txBody>
        </p:sp>
      </p:grpSp>
      <p:cxnSp>
        <p:nvCxnSpPr>
          <p:cNvPr id="44" name="powerpoint template design by DAJU_PPT正版来源小红书大橘PPT微信DAJU_PPT请勿抄袭搬运！盗版必究！"/>
          <p:cNvCxnSpPr>
            <a:cxnSpLocks noChangeShapeType="1"/>
          </p:cNvCxnSpPr>
          <p:nvPr/>
        </p:nvCxnSpPr>
        <p:spPr bwMode="auto">
          <a:xfrm flipV="1">
            <a:off x="1873854" y="2272929"/>
            <a:ext cx="0" cy="1069093"/>
          </a:xfrm>
          <a:prstGeom prst="line">
            <a:avLst/>
          </a:prstGeom>
          <a:noFill/>
          <a:ln w="6350">
            <a:solidFill>
              <a:schemeClr val="accent1">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5" name="powerpoint template design by DAJU_PPT正版来源小红书大橘PPT微信DAJU_PPT请勿抄袭搬运！盗版必究！"/>
          <p:cNvSpPr>
            <a:spLocks noChangeArrowheads="1"/>
          </p:cNvSpPr>
          <p:nvPr/>
        </p:nvSpPr>
        <p:spPr bwMode="auto">
          <a:xfrm>
            <a:off x="1954879" y="2111188"/>
            <a:ext cx="2788021" cy="78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en-US" altLang="zh-CN" sz="1600" dirty="0">
                <a:cs typeface="+mn-ea"/>
                <a:sym typeface="+mn-lt"/>
              </a:rPr>
              <a:t>不建议您PPT中使用过多文字，尽量将文字精简</a:t>
            </a:r>
            <a:endParaRPr lang="zh-CN" altLang="en-US" sz="1600" dirty="0">
              <a:cs typeface="+mn-ea"/>
              <a:sym typeface="+mn-lt"/>
            </a:endParaRPr>
          </a:p>
        </p:txBody>
      </p:sp>
      <p:cxnSp>
        <p:nvCxnSpPr>
          <p:cNvPr id="46" name="powerpoint template design by DAJU_PPT正版来源小红书大橘PPT微信DAJU_PPT请勿抄袭搬运！盗版必究！"/>
          <p:cNvCxnSpPr>
            <a:cxnSpLocks noChangeShapeType="1"/>
          </p:cNvCxnSpPr>
          <p:nvPr/>
        </p:nvCxnSpPr>
        <p:spPr bwMode="auto">
          <a:xfrm flipV="1">
            <a:off x="3458031" y="5045586"/>
            <a:ext cx="0" cy="1069092"/>
          </a:xfrm>
          <a:prstGeom prst="line">
            <a:avLst/>
          </a:prstGeom>
          <a:noFill/>
          <a:ln w="6350">
            <a:solidFill>
              <a:schemeClr val="accent2">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7" name="powerpoint template design by DAJU_PPT正版来源小红书大橘PPT微信DAJU_PPT请勿抄袭搬运！盗版必究！"/>
          <p:cNvSpPr>
            <a:spLocks noChangeArrowheads="1"/>
          </p:cNvSpPr>
          <p:nvPr/>
        </p:nvSpPr>
        <p:spPr bwMode="auto">
          <a:xfrm>
            <a:off x="3600567" y="5240292"/>
            <a:ext cx="2788021" cy="78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en-US" altLang="zh-CN" sz="1600" dirty="0">
                <a:cs typeface="+mn-ea"/>
                <a:sym typeface="+mn-lt"/>
              </a:rPr>
              <a:t>不建议您PPT中使用过多文字，尽量将文字精简</a:t>
            </a:r>
            <a:endParaRPr lang="zh-CN" altLang="en-US" sz="1600" dirty="0">
              <a:cs typeface="+mn-ea"/>
              <a:sym typeface="+mn-lt"/>
            </a:endParaRPr>
          </a:p>
        </p:txBody>
      </p:sp>
      <p:cxnSp>
        <p:nvCxnSpPr>
          <p:cNvPr id="48" name="powerpoint template design by DAJU_PPT正版来源小红书大橘PPT微信DAJU_PPT请勿抄袭搬运！盗版必究！"/>
          <p:cNvCxnSpPr>
            <a:cxnSpLocks noChangeShapeType="1"/>
          </p:cNvCxnSpPr>
          <p:nvPr/>
        </p:nvCxnSpPr>
        <p:spPr bwMode="auto">
          <a:xfrm flipV="1">
            <a:off x="5130217" y="2272929"/>
            <a:ext cx="0" cy="1069093"/>
          </a:xfrm>
          <a:prstGeom prst="line">
            <a:avLst/>
          </a:prstGeom>
          <a:noFill/>
          <a:ln w="6350">
            <a:solidFill>
              <a:schemeClr val="accent1">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9" name="powerpoint template design by DAJU_PPT正版来源小红书大橘PPT微信DAJU_PPT请勿抄袭搬运！盗版必究！"/>
          <p:cNvSpPr>
            <a:spLocks noChangeArrowheads="1"/>
          </p:cNvSpPr>
          <p:nvPr/>
        </p:nvSpPr>
        <p:spPr bwMode="auto">
          <a:xfrm>
            <a:off x="5211243" y="2111188"/>
            <a:ext cx="2788020" cy="78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en-US" altLang="zh-CN" sz="1600" dirty="0">
                <a:cs typeface="+mn-ea"/>
                <a:sym typeface="+mn-lt"/>
              </a:rPr>
              <a:t>不建议您PPT中使用过多文字，尽量将文字精简</a:t>
            </a:r>
            <a:endParaRPr lang="zh-CN" altLang="en-US" sz="1600" dirty="0">
              <a:cs typeface="+mn-ea"/>
              <a:sym typeface="+mn-lt"/>
            </a:endParaRPr>
          </a:p>
        </p:txBody>
      </p:sp>
      <p:cxnSp>
        <p:nvCxnSpPr>
          <p:cNvPr id="50" name="powerpoint template design by DAJU_PPT正版来源小红书大橘PPT微信DAJU_PPT请勿抄袭搬运！盗版必究！"/>
          <p:cNvCxnSpPr>
            <a:cxnSpLocks noChangeShapeType="1"/>
          </p:cNvCxnSpPr>
          <p:nvPr/>
        </p:nvCxnSpPr>
        <p:spPr bwMode="auto">
          <a:xfrm flipV="1">
            <a:off x="6714392" y="5045586"/>
            <a:ext cx="0" cy="1069092"/>
          </a:xfrm>
          <a:prstGeom prst="line">
            <a:avLst/>
          </a:prstGeom>
          <a:noFill/>
          <a:ln w="6350">
            <a:solidFill>
              <a:schemeClr val="accent2">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51" name="powerpoint template design by DAJU_PPT正版来源小红书大橘PPT微信DAJU_PPT请勿抄袭搬运！盗版必究！"/>
          <p:cNvSpPr>
            <a:spLocks noChangeArrowheads="1"/>
          </p:cNvSpPr>
          <p:nvPr/>
        </p:nvSpPr>
        <p:spPr bwMode="auto">
          <a:xfrm>
            <a:off x="6856929" y="5240292"/>
            <a:ext cx="2788021" cy="78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en-US" altLang="zh-CN" sz="1600" dirty="0">
                <a:cs typeface="+mn-ea"/>
                <a:sym typeface="+mn-lt"/>
              </a:rPr>
              <a:t>不建议您PPT中使用过多文字，尽量将文字精简</a:t>
            </a:r>
            <a:endParaRPr lang="zh-CN" altLang="en-US" sz="1600" dirty="0">
              <a:cs typeface="+mn-ea"/>
              <a:sym typeface="+mn-lt"/>
            </a:endParaRPr>
          </a:p>
        </p:txBody>
      </p:sp>
      <p:cxnSp>
        <p:nvCxnSpPr>
          <p:cNvPr id="52" name="powerpoint template design by DAJU_PPT正版来源小红书大橘PPT微信DAJU_PPT请勿抄袭搬运！盗版必究！"/>
          <p:cNvCxnSpPr>
            <a:cxnSpLocks noChangeShapeType="1"/>
          </p:cNvCxnSpPr>
          <p:nvPr/>
        </p:nvCxnSpPr>
        <p:spPr bwMode="auto">
          <a:xfrm flipV="1">
            <a:off x="8386578" y="2272929"/>
            <a:ext cx="0" cy="1069093"/>
          </a:xfrm>
          <a:prstGeom prst="line">
            <a:avLst/>
          </a:prstGeom>
          <a:noFill/>
          <a:ln w="6350">
            <a:solidFill>
              <a:schemeClr val="accent1">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53" name="powerpoint template design by DAJU_PPT正版来源小红书大橘PPT微信DAJU_PPT请勿抄袭搬运！盗版必究！"/>
          <p:cNvSpPr>
            <a:spLocks noChangeArrowheads="1"/>
          </p:cNvSpPr>
          <p:nvPr/>
        </p:nvSpPr>
        <p:spPr bwMode="auto">
          <a:xfrm>
            <a:off x="8467602" y="2111188"/>
            <a:ext cx="2788021" cy="787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en-US" altLang="zh-CN" sz="1600" dirty="0">
                <a:cs typeface="+mn-ea"/>
                <a:sym typeface="+mn-lt"/>
              </a:rPr>
              <a:t>不建议您PPT中使用过多文字，尽量将文字精简</a:t>
            </a:r>
            <a:endParaRPr lang="zh-CN" altLang="en-US" sz="1600" dirty="0">
              <a:cs typeface="+mn-ea"/>
              <a:sym typeface="+mn-lt"/>
            </a:endParaRPr>
          </a:p>
        </p:txBody>
      </p:sp>
      <p:pic>
        <p:nvPicPr>
          <p:cNvPr id="2" name="图片 1">
            <a:extLst>
              <a:ext uri="{FF2B5EF4-FFF2-40B4-BE49-F238E27FC236}">
                <a16:creationId xmlns:a16="http://schemas.microsoft.com/office/drawing/2014/main" id="{C207BDAB-C160-D978-3CBD-2E3635834059}"/>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9B4E2846-9502-B5CB-7F50-A22391F1F3AB}"/>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FA328CB0-EEBD-5926-442B-A7444D1EE3C1}"/>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7C17D298-55EB-9183-7E2C-89ECAFD014A3}"/>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C8350043-98E5-A556-E9CD-5FF40BFAF6D9}"/>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027FE63-AA42-D975-66D2-29E964A4005E}"/>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215E1CED-FE96-42AA-D6B0-A9FA7C7D377B}"/>
              </a:ext>
            </a:extLst>
          </p:cNvPr>
          <p:cNvSpPr txBox="1"/>
          <p:nvPr/>
        </p:nvSpPr>
        <p:spPr>
          <a:xfrm>
            <a:off x="4921708" y="31239"/>
            <a:ext cx="1769430" cy="712491"/>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系统架构及技术</a:t>
            </a:r>
          </a:p>
        </p:txBody>
      </p:sp>
      <p:sp>
        <p:nvSpPr>
          <p:cNvPr id="9" name="TextBox 9">
            <a:extLst>
              <a:ext uri="{FF2B5EF4-FFF2-40B4-BE49-F238E27FC236}">
                <a16:creationId xmlns:a16="http://schemas.microsoft.com/office/drawing/2014/main" id="{8273E397-C90C-4FC9-9825-8CDDF026F1BE}"/>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DE4EB38C-69AB-4E2E-793C-C0BD1B4D73AF}"/>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08101672-66C9-D421-3472-3A3F782907E6}"/>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3" name="灯片编号占位符 12">
            <a:extLst>
              <a:ext uri="{FF2B5EF4-FFF2-40B4-BE49-F238E27FC236}">
                <a16:creationId xmlns:a16="http://schemas.microsoft.com/office/drawing/2014/main" id="{B1809288-71E3-4E3E-9B0A-002DE7492BFB}"/>
              </a:ext>
            </a:extLst>
          </p:cNvPr>
          <p:cNvSpPr>
            <a:spLocks noGrp="1"/>
          </p:cNvSpPr>
          <p:nvPr>
            <p:ph type="sldNum" sz="quarter" idx="12"/>
          </p:nvPr>
        </p:nvSpPr>
        <p:spPr/>
        <p:txBody>
          <a:bodyPr/>
          <a:lstStyle/>
          <a:p>
            <a:fld id="{A8537B7A-7510-410A-AA53-45D600DA0276}" type="slidenum">
              <a:rPr lang="zh-CN" altLang="en-US" smtClean="0"/>
              <a:t>11</a:t>
            </a:fld>
            <a:endParaRPr lang="zh-CN" altLang="en-US"/>
          </a:p>
        </p:txBody>
      </p:sp>
      <p:pic>
        <p:nvPicPr>
          <p:cNvPr id="12" name="图形 11">
            <a:extLst>
              <a:ext uri="{FF2B5EF4-FFF2-40B4-BE49-F238E27FC236}">
                <a16:creationId xmlns:a16="http://schemas.microsoft.com/office/drawing/2014/main" id="{C65579E4-7C32-FE33-52E5-2C4EB67AE5E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2.4 </a:t>
            </a:r>
            <a:r>
              <a:rPr lang="zh-CN" altLang="en-US" dirty="0">
                <a:sym typeface="+mn-lt"/>
              </a:rPr>
              <a:t>研究目标</a:t>
            </a:r>
          </a:p>
        </p:txBody>
      </p:sp>
      <p:grpSp>
        <p:nvGrpSpPr>
          <p:cNvPr id="70" name="powerpoint template design by DAJU_PPT正版来源小红书大橘PPT微信DAJU_PPT请勿抄袭搬运！盗版必究！">
            <a:extLst>
              <a:ext uri="{FF2B5EF4-FFF2-40B4-BE49-F238E27FC236}">
                <a16:creationId xmlns:a16="http://schemas.microsoft.com/office/drawing/2014/main" id="{1382CECC-1A79-4814-A44F-4099AF5C091E}"/>
              </a:ext>
            </a:extLst>
          </p:cNvPr>
          <p:cNvGrpSpPr/>
          <p:nvPr/>
        </p:nvGrpSpPr>
        <p:grpSpPr>
          <a:xfrm>
            <a:off x="681038" y="2210358"/>
            <a:ext cx="10829924" cy="3118802"/>
            <a:chOff x="666283" y="2131378"/>
            <a:chExt cx="10829924" cy="3118802"/>
          </a:xfrm>
        </p:grpSpPr>
        <p:grpSp>
          <p:nvGrpSpPr>
            <p:cNvPr id="78" name="组合 77">
              <a:extLst>
                <a:ext uri="{FF2B5EF4-FFF2-40B4-BE49-F238E27FC236}">
                  <a16:creationId xmlns:a16="http://schemas.microsoft.com/office/drawing/2014/main" id="{9DC85B83-6E56-4EE8-BC0A-C2F468D9A345}"/>
                </a:ext>
              </a:extLst>
            </p:cNvPr>
            <p:cNvGrpSpPr/>
            <p:nvPr/>
          </p:nvGrpSpPr>
          <p:grpSpPr>
            <a:xfrm>
              <a:off x="666283" y="2131378"/>
              <a:ext cx="10829924" cy="3118802"/>
              <a:chOff x="681038" y="2131378"/>
              <a:chExt cx="10829924" cy="3118802"/>
            </a:xfrm>
          </p:grpSpPr>
          <p:grpSp>
            <p:nvGrpSpPr>
              <p:cNvPr id="81" name="组合 80">
                <a:extLst>
                  <a:ext uri="{FF2B5EF4-FFF2-40B4-BE49-F238E27FC236}">
                    <a16:creationId xmlns:a16="http://schemas.microsoft.com/office/drawing/2014/main" id="{CF8B5E0D-36FF-4334-8788-E5C40F1E062B}"/>
                  </a:ext>
                </a:extLst>
              </p:cNvPr>
              <p:cNvGrpSpPr/>
              <p:nvPr/>
            </p:nvGrpSpPr>
            <p:grpSpPr>
              <a:xfrm>
                <a:off x="681038" y="2131378"/>
                <a:ext cx="3118802" cy="3118802"/>
                <a:chOff x="731838" y="2654142"/>
                <a:chExt cx="3118802" cy="3118802"/>
              </a:xfrm>
            </p:grpSpPr>
            <p:sp>
              <p:nvSpPr>
                <p:cNvPr id="90" name="powerpoint template design by DAJU_PPT正版来源小红书大橘PPT微信DAJU_PPT请勿抄袭搬运！盗版必究！-1">
                  <a:extLst>
                    <a:ext uri="{FF2B5EF4-FFF2-40B4-BE49-F238E27FC236}">
                      <a16:creationId xmlns:a16="http://schemas.microsoft.com/office/drawing/2014/main" id="{E379794A-4DC4-4B66-A303-D4D7FD9ED304}"/>
                    </a:ext>
                  </a:extLst>
                </p:cNvPr>
                <p:cNvSpPr/>
                <p:nvPr/>
              </p:nvSpPr>
              <p:spPr>
                <a:xfrm>
                  <a:off x="731838" y="2654142"/>
                  <a:ext cx="3118802" cy="3118802"/>
                </a:xfrm>
                <a:prstGeom prst="donut">
                  <a:avLst>
                    <a:gd name="adj" fmla="val 6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1" name="powerpoint template design by DAJU_PPT正版来源小红书大橘PPT微信DAJU_PPT请勿抄袭搬运！盗版必究！-2">
                  <a:extLst>
                    <a:ext uri="{FF2B5EF4-FFF2-40B4-BE49-F238E27FC236}">
                      <a16:creationId xmlns:a16="http://schemas.microsoft.com/office/drawing/2014/main" id="{DB807653-0D11-47B2-BB0D-6A776BFC741C}"/>
                    </a:ext>
                  </a:extLst>
                </p:cNvPr>
                <p:cNvSpPr/>
                <p:nvPr/>
              </p:nvSpPr>
              <p:spPr>
                <a:xfrm>
                  <a:off x="1209040" y="3782549"/>
                  <a:ext cx="2164398" cy="134152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ts val="600"/>
                    </a:spcBef>
                    <a:spcAft>
                      <a:spcPts val="600"/>
                    </a:spcAft>
                    <a:buClr>
                      <a:srgbClr val="1B3868"/>
                    </a:buClr>
                    <a:buSzTx/>
                    <a:buFontTx/>
                    <a:buNone/>
                    <a:tabLst/>
                    <a:defRPr/>
                  </a:pPr>
                  <a:r>
                    <a:rPr kumimoji="0" lang="en-US" altLang="zh-CN" sz="1600" b="0" i="0" u="none" strike="noStrike" kern="1200" cap="none" normalizeH="0" baseline="0" noProof="0" dirty="0" err="1">
                      <a:ln>
                        <a:noFill/>
                      </a:ln>
                      <a:effectLst/>
                      <a:uLnTx/>
                      <a:uFillTx/>
                      <a:latin typeface="+mn-ea"/>
                      <a:cs typeface="+mn-cs"/>
                    </a:rPr>
                    <a:t>正文内容，选择模板中的文字然后鼠标右键，粘贴选项里面选择“只保留文字</a:t>
                  </a:r>
                  <a:r>
                    <a:rPr kumimoji="0" lang="en-US" altLang="zh-CN" sz="1600" b="0" i="0" u="none" strike="noStrike" kern="1200" cap="none" normalizeH="0" baseline="0" noProof="0" dirty="0">
                      <a:ln>
                        <a:noFill/>
                      </a:ln>
                      <a:effectLst/>
                      <a:uLnTx/>
                      <a:uFillTx/>
                      <a:latin typeface="+mn-ea"/>
                      <a:cs typeface="+mn-cs"/>
                    </a:rPr>
                    <a:t>”</a:t>
                  </a:r>
                </a:p>
              </p:txBody>
            </p:sp>
            <p:sp>
              <p:nvSpPr>
                <p:cNvPr id="92" name="powerpoint template design by DAJU_PPT正版来源小红书大橘PPT微信DAJU_PPT请勿抄袭搬运！盗版必究！-3">
                  <a:extLst>
                    <a:ext uri="{FF2B5EF4-FFF2-40B4-BE49-F238E27FC236}">
                      <a16:creationId xmlns:a16="http://schemas.microsoft.com/office/drawing/2014/main" id="{F661D866-ACCE-4387-9FE3-895EB68C8B49}"/>
                    </a:ext>
                  </a:extLst>
                </p:cNvPr>
                <p:cNvSpPr txBox="1"/>
                <p:nvPr/>
              </p:nvSpPr>
              <p:spPr>
                <a:xfrm>
                  <a:off x="1206058" y="3310225"/>
                  <a:ext cx="2170363"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effectLst/>
                      <a:uLnTx/>
                      <a:uFillTx/>
                      <a:latin typeface="+mj-ea"/>
                      <a:ea typeface="+mj-ea"/>
                      <a:cs typeface="+mn-cs"/>
                    </a:rPr>
                    <a:t>添加你的标题</a:t>
                  </a:r>
                </a:p>
              </p:txBody>
            </p:sp>
          </p:grpSp>
          <p:grpSp>
            <p:nvGrpSpPr>
              <p:cNvPr id="82" name="组合 81">
                <a:extLst>
                  <a:ext uri="{FF2B5EF4-FFF2-40B4-BE49-F238E27FC236}">
                    <a16:creationId xmlns:a16="http://schemas.microsoft.com/office/drawing/2014/main" id="{EEEF6FCD-2D87-4F43-911F-E433FC17320F}"/>
                  </a:ext>
                </a:extLst>
              </p:cNvPr>
              <p:cNvGrpSpPr/>
              <p:nvPr/>
            </p:nvGrpSpPr>
            <p:grpSpPr>
              <a:xfrm>
                <a:off x="4536599" y="2131378"/>
                <a:ext cx="3118802" cy="3118802"/>
                <a:chOff x="731838" y="2654142"/>
                <a:chExt cx="3118802" cy="3118802"/>
              </a:xfrm>
            </p:grpSpPr>
            <p:sp>
              <p:nvSpPr>
                <p:cNvPr id="87" name="powerpoint template design by DAJU_PPT正版来源小红书大橘PPT微信DAJU_PPT请勿抄袭搬运！盗版必究！-4">
                  <a:extLst>
                    <a:ext uri="{FF2B5EF4-FFF2-40B4-BE49-F238E27FC236}">
                      <a16:creationId xmlns:a16="http://schemas.microsoft.com/office/drawing/2014/main" id="{2FB654A7-2C6D-46DD-9768-31AD91A37693}"/>
                    </a:ext>
                  </a:extLst>
                </p:cNvPr>
                <p:cNvSpPr/>
                <p:nvPr/>
              </p:nvSpPr>
              <p:spPr>
                <a:xfrm>
                  <a:off x="731838" y="2654142"/>
                  <a:ext cx="3118802" cy="3118802"/>
                </a:xfrm>
                <a:prstGeom prst="donut">
                  <a:avLst>
                    <a:gd name="adj" fmla="val 6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8" name="powerpoint template design by DAJU_PPT正版来源小红书大橘PPT微信DAJU_PPT请勿抄袭搬运！盗版必究！-5">
                  <a:extLst>
                    <a:ext uri="{FF2B5EF4-FFF2-40B4-BE49-F238E27FC236}">
                      <a16:creationId xmlns:a16="http://schemas.microsoft.com/office/drawing/2014/main" id="{E87BB20E-C4F2-4093-82DF-6EB45CC2A48D}"/>
                    </a:ext>
                  </a:extLst>
                </p:cNvPr>
                <p:cNvSpPr/>
                <p:nvPr/>
              </p:nvSpPr>
              <p:spPr>
                <a:xfrm>
                  <a:off x="1209040" y="3782549"/>
                  <a:ext cx="2164398" cy="134152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ts val="600"/>
                    </a:spcBef>
                    <a:spcAft>
                      <a:spcPts val="600"/>
                    </a:spcAft>
                    <a:buClr>
                      <a:srgbClr val="1B3868"/>
                    </a:buClr>
                    <a:buSzTx/>
                    <a:buFontTx/>
                    <a:buNone/>
                    <a:tabLst/>
                    <a:defRPr/>
                  </a:pPr>
                  <a:r>
                    <a:rPr kumimoji="0" lang="en-US" altLang="zh-CN" sz="1600" b="0" i="0" u="none" strike="noStrike" kern="1200" cap="none" normalizeH="0" baseline="0" noProof="0" dirty="0" err="1">
                      <a:ln>
                        <a:noFill/>
                      </a:ln>
                      <a:effectLst/>
                      <a:uLnTx/>
                      <a:uFillTx/>
                      <a:latin typeface="+mn-ea"/>
                      <a:cs typeface="+mn-cs"/>
                    </a:rPr>
                    <a:t>正文内容，选择模板中的文字然后鼠标右键，粘贴选项里面选择“只保留文字</a:t>
                  </a:r>
                  <a:r>
                    <a:rPr kumimoji="0" lang="en-US" altLang="zh-CN" sz="1600" b="0" i="0" u="none" strike="noStrike" kern="1200" cap="none" normalizeH="0" baseline="0" noProof="0" dirty="0">
                      <a:ln>
                        <a:noFill/>
                      </a:ln>
                      <a:effectLst/>
                      <a:uLnTx/>
                      <a:uFillTx/>
                      <a:latin typeface="+mn-ea"/>
                      <a:cs typeface="+mn-cs"/>
                    </a:rPr>
                    <a:t>”</a:t>
                  </a:r>
                </a:p>
              </p:txBody>
            </p:sp>
            <p:sp>
              <p:nvSpPr>
                <p:cNvPr id="89" name="powerpoint template design by DAJU_PPT正版来源小红书大橘PPT微信DAJU_PPT请勿抄袭搬运！盗版必究！-6">
                  <a:extLst>
                    <a:ext uri="{FF2B5EF4-FFF2-40B4-BE49-F238E27FC236}">
                      <a16:creationId xmlns:a16="http://schemas.microsoft.com/office/drawing/2014/main" id="{18A7A148-0AE5-451F-94BC-AD235DCE3E1F}"/>
                    </a:ext>
                  </a:extLst>
                </p:cNvPr>
                <p:cNvSpPr txBox="1"/>
                <p:nvPr/>
              </p:nvSpPr>
              <p:spPr>
                <a:xfrm>
                  <a:off x="1206058" y="3310225"/>
                  <a:ext cx="2170363"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effectLst/>
                      <a:uLnTx/>
                      <a:uFillTx/>
                      <a:latin typeface="+mj-ea"/>
                      <a:ea typeface="+mj-ea"/>
                      <a:cs typeface="+mn-cs"/>
                    </a:rPr>
                    <a:t>添加你的标题</a:t>
                  </a:r>
                </a:p>
              </p:txBody>
            </p:sp>
          </p:grpSp>
          <p:grpSp>
            <p:nvGrpSpPr>
              <p:cNvPr id="83" name="组合 82">
                <a:extLst>
                  <a:ext uri="{FF2B5EF4-FFF2-40B4-BE49-F238E27FC236}">
                    <a16:creationId xmlns:a16="http://schemas.microsoft.com/office/drawing/2014/main" id="{D384E8DE-565D-460E-BDBC-47C3308D1091}"/>
                  </a:ext>
                </a:extLst>
              </p:cNvPr>
              <p:cNvGrpSpPr/>
              <p:nvPr/>
            </p:nvGrpSpPr>
            <p:grpSpPr>
              <a:xfrm>
                <a:off x="8392160" y="2131378"/>
                <a:ext cx="3118802" cy="3118802"/>
                <a:chOff x="731838" y="2654142"/>
                <a:chExt cx="3118802" cy="3118802"/>
              </a:xfrm>
            </p:grpSpPr>
            <p:sp>
              <p:nvSpPr>
                <p:cNvPr id="84" name="powerpoint template design by DAJU_PPT正版来源小红书大橘PPT微信DAJU_PPT请勿抄袭搬运！盗版必究！-7">
                  <a:extLst>
                    <a:ext uri="{FF2B5EF4-FFF2-40B4-BE49-F238E27FC236}">
                      <a16:creationId xmlns:a16="http://schemas.microsoft.com/office/drawing/2014/main" id="{C339F6D1-811B-4A2B-9A6A-BF331FABAFA9}"/>
                    </a:ext>
                  </a:extLst>
                </p:cNvPr>
                <p:cNvSpPr/>
                <p:nvPr/>
              </p:nvSpPr>
              <p:spPr>
                <a:xfrm>
                  <a:off x="731838" y="2654142"/>
                  <a:ext cx="3118802" cy="3118802"/>
                </a:xfrm>
                <a:prstGeom prst="donut">
                  <a:avLst>
                    <a:gd name="adj" fmla="val 6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5" name="powerpoint template design by DAJU_PPT正版来源小红书大橘PPT微信DAJU_PPT请勿抄袭搬运！盗版必究！-8">
                  <a:extLst>
                    <a:ext uri="{FF2B5EF4-FFF2-40B4-BE49-F238E27FC236}">
                      <a16:creationId xmlns:a16="http://schemas.microsoft.com/office/drawing/2014/main" id="{A51B3161-6137-4E52-A589-6B789384B107}"/>
                    </a:ext>
                  </a:extLst>
                </p:cNvPr>
                <p:cNvSpPr/>
                <p:nvPr/>
              </p:nvSpPr>
              <p:spPr>
                <a:xfrm>
                  <a:off x="1209040" y="3782549"/>
                  <a:ext cx="2164398" cy="134152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ts val="600"/>
                    </a:spcBef>
                    <a:spcAft>
                      <a:spcPts val="600"/>
                    </a:spcAft>
                    <a:buClr>
                      <a:srgbClr val="1B3868"/>
                    </a:buClr>
                    <a:buSzTx/>
                    <a:buFontTx/>
                    <a:buNone/>
                    <a:tabLst/>
                    <a:defRPr/>
                  </a:pPr>
                  <a:r>
                    <a:rPr kumimoji="0" lang="en-US" altLang="zh-CN" sz="1600" b="0" i="0" u="none" strike="noStrike" kern="1200" cap="none" normalizeH="0" baseline="0" noProof="0" dirty="0" err="1">
                      <a:ln>
                        <a:noFill/>
                      </a:ln>
                      <a:effectLst/>
                      <a:uLnTx/>
                      <a:uFillTx/>
                      <a:latin typeface="+mn-ea"/>
                      <a:cs typeface="+mn-cs"/>
                    </a:rPr>
                    <a:t>正文内容，选择模板中的文字然后鼠标右键，粘贴选项里面选择“只保留文字</a:t>
                  </a:r>
                  <a:r>
                    <a:rPr kumimoji="0" lang="en-US" altLang="zh-CN" sz="1600" b="0" i="0" u="none" strike="noStrike" kern="1200" cap="none" normalizeH="0" baseline="0" noProof="0" dirty="0">
                      <a:ln>
                        <a:noFill/>
                      </a:ln>
                      <a:effectLst/>
                      <a:uLnTx/>
                      <a:uFillTx/>
                      <a:latin typeface="+mn-ea"/>
                      <a:cs typeface="+mn-cs"/>
                    </a:rPr>
                    <a:t>”</a:t>
                  </a:r>
                </a:p>
              </p:txBody>
            </p:sp>
            <p:sp>
              <p:nvSpPr>
                <p:cNvPr id="86" name="powerpoint template design by DAJU_PPT正版来源小红书大橘PPT微信DAJU_PPT请勿抄袭搬运！盗版必究！-9">
                  <a:extLst>
                    <a:ext uri="{FF2B5EF4-FFF2-40B4-BE49-F238E27FC236}">
                      <a16:creationId xmlns:a16="http://schemas.microsoft.com/office/drawing/2014/main" id="{5F39BF23-DF11-4614-B7A4-126AEA856ABE}"/>
                    </a:ext>
                  </a:extLst>
                </p:cNvPr>
                <p:cNvSpPr txBox="1"/>
                <p:nvPr/>
              </p:nvSpPr>
              <p:spPr>
                <a:xfrm>
                  <a:off x="1206058" y="3310225"/>
                  <a:ext cx="2170363"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a:ln>
                        <a:noFill/>
                      </a:ln>
                      <a:effectLst/>
                      <a:uLnTx/>
                      <a:uFillTx/>
                      <a:latin typeface="+mj-ea"/>
                      <a:ea typeface="+mj-ea"/>
                      <a:cs typeface="+mn-cs"/>
                    </a:rPr>
                    <a:t>添加</a:t>
                  </a:r>
                  <a:r>
                    <a:rPr kumimoji="0" lang="zh-CN" altLang="en-US" sz="2000" b="1" i="0" u="none" strike="noStrike" kern="1200" cap="none" spc="0" normalizeH="0" baseline="0" noProof="0" dirty="0">
                      <a:ln>
                        <a:noFill/>
                      </a:ln>
                      <a:effectLst/>
                      <a:uLnTx/>
                      <a:uFillTx/>
                      <a:latin typeface="+mj-ea"/>
                      <a:ea typeface="+mj-ea"/>
                      <a:cs typeface="+mn-cs"/>
                    </a:rPr>
                    <a:t>你的标题</a:t>
                  </a:r>
                </a:p>
              </p:txBody>
            </p:sp>
          </p:grpSp>
        </p:grpSp>
        <p:sp>
          <p:nvSpPr>
            <p:cNvPr id="79" name="powerpoint template design by DAJU_PPT正版来源小红书大橘PPT微信DAJU_PPT请勿抄袭搬运！盗版必究！-10">
              <a:extLst>
                <a:ext uri="{FF2B5EF4-FFF2-40B4-BE49-F238E27FC236}">
                  <a16:creationId xmlns:a16="http://schemas.microsoft.com/office/drawing/2014/main" id="{45B6DF46-2A06-4F35-89DE-94DBE9D18502}"/>
                </a:ext>
              </a:extLst>
            </p:cNvPr>
            <p:cNvSpPr/>
            <p:nvPr/>
          </p:nvSpPr>
          <p:spPr>
            <a:xfrm>
              <a:off x="3352721" y="2875280"/>
              <a:ext cx="1630998" cy="1630998"/>
            </a:xfrm>
            <a:prstGeom prst="ellipse">
              <a:avLst/>
            </a:prstGeom>
            <a:blipFill dpi="0" rotWithShape="1">
              <a:blip r:embed="rId3"/>
              <a:srcRect/>
              <a:stretch>
                <a:fillRect t="-25000" b="-25000"/>
              </a:stretch>
            </a:blipFill>
            <a:ln w="38100"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0" name="powerpoint template design by DAJU_PPT正版来源小红书大橘PPT微信DAJU_PPT请勿抄袭搬运！盗版必究！-11">
              <a:extLst>
                <a:ext uri="{FF2B5EF4-FFF2-40B4-BE49-F238E27FC236}">
                  <a16:creationId xmlns:a16="http://schemas.microsoft.com/office/drawing/2014/main" id="{32A13990-1FD5-4906-827B-86A5B4B73A5C}"/>
                </a:ext>
              </a:extLst>
            </p:cNvPr>
            <p:cNvSpPr/>
            <p:nvPr/>
          </p:nvSpPr>
          <p:spPr>
            <a:xfrm>
              <a:off x="7178771" y="2875280"/>
              <a:ext cx="1630998" cy="1630998"/>
            </a:xfrm>
            <a:prstGeom prst="ellipse">
              <a:avLst/>
            </a:prstGeom>
            <a:blipFill dpi="0" rotWithShape="1">
              <a:blip r:embed="rId4"/>
              <a:srcRect/>
              <a:stretch>
                <a:fillRect l="-25037" r="-25037"/>
              </a:stretch>
            </a:blipFill>
            <a:ln w="38100"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71" name="powerpoint template design by DAJU_PPT正版来源小红书大橘PPT微信DAJU_PPT请勿抄袭搬运！盗版必究！">
            <a:extLst>
              <a:ext uri="{FF2B5EF4-FFF2-40B4-BE49-F238E27FC236}">
                <a16:creationId xmlns:a16="http://schemas.microsoft.com/office/drawing/2014/main" id="{77C331F8-4DA7-45AF-A393-1BB6165EE0FC}"/>
              </a:ext>
            </a:extLst>
          </p:cNvPr>
          <p:cNvSpPr/>
          <p:nvPr/>
        </p:nvSpPr>
        <p:spPr>
          <a:xfrm>
            <a:off x="3862371" y="2210358"/>
            <a:ext cx="320604" cy="320604"/>
          </a:xfrm>
          <a:prstGeom prst="ellipse">
            <a:avLst/>
          </a:prstGeom>
          <a:solidFill>
            <a:schemeClr val="accent1">
              <a:alpha val="33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2" name="powerpoint template design by DAJU_PPT正版来源小红书大橘PPT微信DAJU_PPT请勿抄袭搬运！盗版必究！">
            <a:extLst>
              <a:ext uri="{FF2B5EF4-FFF2-40B4-BE49-F238E27FC236}">
                <a16:creationId xmlns:a16="http://schemas.microsoft.com/office/drawing/2014/main" id="{80A586EA-27C7-4E8D-89D7-201389FD6848}"/>
              </a:ext>
            </a:extLst>
          </p:cNvPr>
          <p:cNvSpPr/>
          <p:nvPr/>
        </p:nvSpPr>
        <p:spPr>
          <a:xfrm>
            <a:off x="7542874" y="5004983"/>
            <a:ext cx="112527" cy="112527"/>
          </a:xfrm>
          <a:prstGeom prst="ellipse">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3" name="powerpoint template design by DAJU_PPT正版来源小红书大橘PPT微信DAJU_PPT请勿抄袭搬运！盗版必究！">
            <a:extLst>
              <a:ext uri="{FF2B5EF4-FFF2-40B4-BE49-F238E27FC236}">
                <a16:creationId xmlns:a16="http://schemas.microsoft.com/office/drawing/2014/main" id="{667D1049-CA62-482A-B320-80903ECAAF04}"/>
              </a:ext>
            </a:extLst>
          </p:cNvPr>
          <p:cNvSpPr/>
          <p:nvPr/>
        </p:nvSpPr>
        <p:spPr>
          <a:xfrm>
            <a:off x="8279633" y="2282347"/>
            <a:ext cx="248615" cy="248615"/>
          </a:xfrm>
          <a:prstGeom prst="ellipse">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4" name="powerpoint template design by DAJU_PPT正版来源小红书大橘PPT微信DAJU_PPT请勿抄袭搬运！盗版必究！">
            <a:extLst>
              <a:ext uri="{FF2B5EF4-FFF2-40B4-BE49-F238E27FC236}">
                <a16:creationId xmlns:a16="http://schemas.microsoft.com/office/drawing/2014/main" id="{E380ED32-B564-4713-9D79-BABF2366DF42}"/>
              </a:ext>
            </a:extLst>
          </p:cNvPr>
          <p:cNvSpPr/>
          <p:nvPr/>
        </p:nvSpPr>
        <p:spPr>
          <a:xfrm>
            <a:off x="786474" y="4892456"/>
            <a:ext cx="112527" cy="112527"/>
          </a:xfrm>
          <a:prstGeom prst="ellipse">
            <a:avLst/>
          </a:prstGeom>
          <a:solidFill>
            <a:schemeClr val="accent2">
              <a:alpha val="3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5" name="powerpoint template design by DAJU_PPT正版来源小红书大橘PPT微信DAJU_PPT请勿抄袭搬运！盗版必究！">
            <a:extLst>
              <a:ext uri="{FF2B5EF4-FFF2-40B4-BE49-F238E27FC236}">
                <a16:creationId xmlns:a16="http://schemas.microsoft.com/office/drawing/2014/main" id="{D213FD68-ED5C-4AA9-99DA-FE4666B547F9}"/>
              </a:ext>
            </a:extLst>
          </p:cNvPr>
          <p:cNvSpPr/>
          <p:nvPr/>
        </p:nvSpPr>
        <p:spPr>
          <a:xfrm>
            <a:off x="3011171" y="4528994"/>
            <a:ext cx="152466" cy="152466"/>
          </a:xfrm>
          <a:prstGeom prst="ellipse">
            <a:avLst/>
          </a:prstGeom>
          <a:solidFill>
            <a:schemeClr val="accent1">
              <a:alpha val="33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6" name="powerpoint template design by DAJU_PPT正版来源小红书大橘PPT微信DAJU_PPT请勿抄袭搬运！盗版必究！">
            <a:extLst>
              <a:ext uri="{FF2B5EF4-FFF2-40B4-BE49-F238E27FC236}">
                <a16:creationId xmlns:a16="http://schemas.microsoft.com/office/drawing/2014/main" id="{016189F4-E9C9-482B-8E33-EA61793516F1}"/>
              </a:ext>
            </a:extLst>
          </p:cNvPr>
          <p:cNvSpPr/>
          <p:nvPr/>
        </p:nvSpPr>
        <p:spPr>
          <a:xfrm>
            <a:off x="5666814" y="4892456"/>
            <a:ext cx="307266" cy="307266"/>
          </a:xfrm>
          <a:prstGeom prst="ellipse">
            <a:avLst/>
          </a:prstGeom>
          <a:solidFill>
            <a:schemeClr val="accent2">
              <a:alpha val="3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7" name="powerpoint template design by DAJU_PPT正版来源小红书大橘PPT微信DAJU_PPT请勿抄袭搬运！盗版必究！">
            <a:extLst>
              <a:ext uri="{FF2B5EF4-FFF2-40B4-BE49-F238E27FC236}">
                <a16:creationId xmlns:a16="http://schemas.microsoft.com/office/drawing/2014/main" id="{0023C01B-5F09-4659-8ECF-31367189169F}"/>
              </a:ext>
            </a:extLst>
          </p:cNvPr>
          <p:cNvSpPr/>
          <p:nvPr/>
        </p:nvSpPr>
        <p:spPr>
          <a:xfrm>
            <a:off x="11203696" y="4963877"/>
            <a:ext cx="153633" cy="153633"/>
          </a:xfrm>
          <a:prstGeom prst="ellipse">
            <a:avLst/>
          </a:prstGeom>
          <a:solidFill>
            <a:schemeClr val="accent2">
              <a:alpha val="47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2" name="图片 1">
            <a:extLst>
              <a:ext uri="{FF2B5EF4-FFF2-40B4-BE49-F238E27FC236}">
                <a16:creationId xmlns:a16="http://schemas.microsoft.com/office/drawing/2014/main" id="{BF2A1D2F-5194-7DBC-EF91-D5EA94AE131E}"/>
              </a:ext>
            </a:extLst>
          </p:cNvPr>
          <p:cNvPicPr>
            <a:picLocks noChangeAspect="1"/>
          </p:cNvPicPr>
          <p:nvPr/>
        </p:nvPicPr>
        <p:blipFill>
          <a:blip r:embed="rId5"/>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6DF1EBFA-F02F-52C1-15F4-35C48E6AC65A}"/>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19F94D59-7F3A-49FF-784B-5F3ADA8424EB}"/>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C9063E39-B2CA-A2B7-E1FE-581E0D70EED5}"/>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38DA1842-5EAD-FD3A-9604-7E7FDAAD34EB}"/>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95C9840-9B06-7A96-A37F-7E9D5A13D9BA}"/>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79540AAB-B96B-17CD-842E-6DE5B39AAE08}"/>
              </a:ext>
            </a:extLst>
          </p:cNvPr>
          <p:cNvSpPr txBox="1"/>
          <p:nvPr/>
        </p:nvSpPr>
        <p:spPr>
          <a:xfrm>
            <a:off x="4921708" y="31239"/>
            <a:ext cx="1769430" cy="712491"/>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系统架构及技术</a:t>
            </a:r>
          </a:p>
        </p:txBody>
      </p:sp>
      <p:sp>
        <p:nvSpPr>
          <p:cNvPr id="9" name="TextBox 9">
            <a:extLst>
              <a:ext uri="{FF2B5EF4-FFF2-40B4-BE49-F238E27FC236}">
                <a16:creationId xmlns:a16="http://schemas.microsoft.com/office/drawing/2014/main" id="{23F7260D-6FC7-CD07-4539-BC7508922D3C}"/>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82CE4653-7682-72BC-7496-FE564854279B}"/>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F10643EF-E2CF-A2E9-485F-E4767CAA11E6}"/>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3" name="灯片编号占位符 12">
            <a:extLst>
              <a:ext uri="{FF2B5EF4-FFF2-40B4-BE49-F238E27FC236}">
                <a16:creationId xmlns:a16="http://schemas.microsoft.com/office/drawing/2014/main" id="{1C7B6EC1-959F-54CC-23EE-550B997DC6B2}"/>
              </a:ext>
            </a:extLst>
          </p:cNvPr>
          <p:cNvSpPr>
            <a:spLocks noGrp="1"/>
          </p:cNvSpPr>
          <p:nvPr>
            <p:ph type="sldNum" sz="quarter" idx="12"/>
          </p:nvPr>
        </p:nvSpPr>
        <p:spPr/>
        <p:txBody>
          <a:bodyPr/>
          <a:lstStyle/>
          <a:p>
            <a:fld id="{A8537B7A-7510-410A-AA53-45D600DA0276}" type="slidenum">
              <a:rPr lang="zh-CN" altLang="en-US" smtClean="0"/>
              <a:t>12</a:t>
            </a:fld>
            <a:endParaRPr lang="zh-CN" altLang="en-US"/>
          </a:p>
        </p:txBody>
      </p:sp>
      <p:pic>
        <p:nvPicPr>
          <p:cNvPr id="12" name="图形 11">
            <a:extLst>
              <a:ext uri="{FF2B5EF4-FFF2-40B4-BE49-F238E27FC236}">
                <a16:creationId xmlns:a16="http://schemas.microsoft.com/office/drawing/2014/main" id="{859F35D2-DEFF-68D9-B46E-E75101DA91BE}"/>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2.5 </a:t>
            </a:r>
            <a:r>
              <a:rPr lang="zh-CN" altLang="en-US" dirty="0">
                <a:sym typeface="+mn-lt"/>
              </a:rPr>
              <a:t>可行性分析</a:t>
            </a:r>
          </a:p>
        </p:txBody>
      </p:sp>
      <p:sp>
        <p:nvSpPr>
          <p:cNvPr id="46" name="powerpoint template design by DAJU_PPT正版来源小红书大橘PPT微信DAJU_PPT请勿抄袭搬运！盗版必究！"/>
          <p:cNvSpPr/>
          <p:nvPr/>
        </p:nvSpPr>
        <p:spPr bwMode="auto">
          <a:xfrm>
            <a:off x="4360333" y="2362545"/>
            <a:ext cx="1981200" cy="2061633"/>
          </a:xfrm>
          <a:custGeom>
            <a:avLst/>
            <a:gdLst>
              <a:gd name="T0" fmla="*/ 2147483647 w 968"/>
              <a:gd name="T1" fmla="*/ 2147483647 h 1008"/>
              <a:gd name="T2" fmla="*/ 2147483647 w 968"/>
              <a:gd name="T3" fmla="*/ 0 h 1008"/>
              <a:gd name="T4" fmla="*/ 2147483647 w 968"/>
              <a:gd name="T5" fmla="*/ 2147483647 h 1008"/>
              <a:gd name="T6" fmla="*/ 2147483647 w 968"/>
              <a:gd name="T7" fmla="*/ 2147483647 h 1008"/>
              <a:gd name="T8" fmla="*/ 2147483647 w 968"/>
              <a:gd name="T9" fmla="*/ 2147483647 h 10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8" h="1008">
                <a:moveTo>
                  <a:pt x="593" y="1008"/>
                </a:moveTo>
                <a:cubicBezTo>
                  <a:pt x="593" y="1008"/>
                  <a:pt x="0" y="806"/>
                  <a:pt x="142" y="0"/>
                </a:cubicBezTo>
                <a:cubicBezTo>
                  <a:pt x="142" y="0"/>
                  <a:pt x="968" y="186"/>
                  <a:pt x="671" y="957"/>
                </a:cubicBezTo>
                <a:cubicBezTo>
                  <a:pt x="671" y="957"/>
                  <a:pt x="434" y="615"/>
                  <a:pt x="395" y="432"/>
                </a:cubicBezTo>
                <a:cubicBezTo>
                  <a:pt x="395" y="432"/>
                  <a:pt x="449" y="854"/>
                  <a:pt x="593" y="1008"/>
                </a:cubicBezTo>
                <a:close/>
              </a:path>
            </a:pathLst>
          </a:custGeom>
          <a:solidFill>
            <a:schemeClr val="accent2"/>
          </a:solidFill>
          <a:ln>
            <a:noFill/>
          </a:ln>
        </p:spPr>
        <p:txBody>
          <a:bodyPr/>
          <a:lstStyle/>
          <a:p>
            <a:endParaRPr lang="zh-CN" altLang="en-US" sz="3200">
              <a:cs typeface="+mn-ea"/>
              <a:sym typeface="+mn-lt"/>
            </a:endParaRPr>
          </a:p>
        </p:txBody>
      </p:sp>
      <p:sp>
        <p:nvSpPr>
          <p:cNvPr id="47" name="powerpoint template design by DAJU_PPT正版来源小红书大橘PPT微信DAJU_PPT请勿抄袭搬运！盗版必究！"/>
          <p:cNvSpPr/>
          <p:nvPr/>
        </p:nvSpPr>
        <p:spPr bwMode="auto">
          <a:xfrm>
            <a:off x="5490634" y="2178393"/>
            <a:ext cx="2582333" cy="2438400"/>
          </a:xfrm>
          <a:custGeom>
            <a:avLst/>
            <a:gdLst>
              <a:gd name="T0" fmla="*/ 2147483647 w 1261"/>
              <a:gd name="T1" fmla="*/ 2147483647 h 1191"/>
              <a:gd name="T2" fmla="*/ 2147483647 w 1261"/>
              <a:gd name="T3" fmla="*/ 0 h 1191"/>
              <a:gd name="T4" fmla="*/ 2147483647 w 1261"/>
              <a:gd name="T5" fmla="*/ 2147483647 h 1191"/>
              <a:gd name="T6" fmla="*/ 2147483647 w 1261"/>
              <a:gd name="T7" fmla="*/ 2147483647 h 1191"/>
              <a:gd name="T8" fmla="*/ 2147483647 w 1261"/>
              <a:gd name="T9" fmla="*/ 2147483647 h 11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61" h="1191">
                <a:moveTo>
                  <a:pt x="388" y="1185"/>
                </a:moveTo>
                <a:cubicBezTo>
                  <a:pt x="388" y="1185"/>
                  <a:pt x="0" y="614"/>
                  <a:pt x="659" y="0"/>
                </a:cubicBezTo>
                <a:cubicBezTo>
                  <a:pt x="659" y="0"/>
                  <a:pt x="1261" y="709"/>
                  <a:pt x="490" y="1191"/>
                </a:cubicBezTo>
                <a:cubicBezTo>
                  <a:pt x="490" y="1191"/>
                  <a:pt x="508" y="734"/>
                  <a:pt x="595" y="547"/>
                </a:cubicBezTo>
                <a:cubicBezTo>
                  <a:pt x="595" y="547"/>
                  <a:pt x="363" y="953"/>
                  <a:pt x="388" y="1185"/>
                </a:cubicBezTo>
                <a:close/>
              </a:path>
            </a:pathLst>
          </a:custGeom>
          <a:solidFill>
            <a:schemeClr val="accent1"/>
          </a:solidFill>
          <a:ln>
            <a:noFill/>
          </a:ln>
        </p:spPr>
        <p:txBody>
          <a:bodyPr/>
          <a:lstStyle/>
          <a:p>
            <a:endParaRPr lang="zh-CN" altLang="en-US" sz="3200">
              <a:cs typeface="+mn-ea"/>
              <a:sym typeface="+mn-lt"/>
            </a:endParaRPr>
          </a:p>
        </p:txBody>
      </p:sp>
      <p:sp>
        <p:nvSpPr>
          <p:cNvPr id="48" name="powerpoint template design by DAJU_PPT正版来源小红书大橘PPT微信DAJU_PPT请勿抄袭搬运！盗版必究！"/>
          <p:cNvSpPr/>
          <p:nvPr/>
        </p:nvSpPr>
        <p:spPr bwMode="auto">
          <a:xfrm>
            <a:off x="6822018" y="3689693"/>
            <a:ext cx="1909233" cy="1871133"/>
          </a:xfrm>
          <a:custGeom>
            <a:avLst/>
            <a:gdLst>
              <a:gd name="T0" fmla="*/ 0 w 933"/>
              <a:gd name="T1" fmla="*/ 2147483647 h 915"/>
              <a:gd name="T2" fmla="*/ 2147483647 w 933"/>
              <a:gd name="T3" fmla="*/ 2147483647 h 915"/>
              <a:gd name="T4" fmla="*/ 2147483647 w 933"/>
              <a:gd name="T5" fmla="*/ 2147483647 h 915"/>
              <a:gd name="T6" fmla="*/ 2147483647 w 933"/>
              <a:gd name="T7" fmla="*/ 2147483647 h 915"/>
              <a:gd name="T8" fmla="*/ 0 w 933"/>
              <a:gd name="T9" fmla="*/ 2147483647 h 9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33" h="915">
                <a:moveTo>
                  <a:pt x="0" y="502"/>
                </a:moveTo>
                <a:cubicBezTo>
                  <a:pt x="0" y="502"/>
                  <a:pt x="238" y="0"/>
                  <a:pt x="933" y="207"/>
                </a:cubicBezTo>
                <a:cubicBezTo>
                  <a:pt x="933" y="207"/>
                  <a:pt x="686" y="915"/>
                  <a:pt x="37" y="575"/>
                </a:cubicBezTo>
                <a:cubicBezTo>
                  <a:pt x="37" y="575"/>
                  <a:pt x="362" y="402"/>
                  <a:pt x="527" y="386"/>
                </a:cubicBezTo>
                <a:cubicBezTo>
                  <a:pt x="527" y="386"/>
                  <a:pt x="151" y="390"/>
                  <a:pt x="0" y="502"/>
                </a:cubicBezTo>
                <a:close/>
              </a:path>
            </a:pathLst>
          </a:custGeom>
          <a:solidFill>
            <a:schemeClr val="accent2"/>
          </a:solidFill>
          <a:ln>
            <a:noFill/>
          </a:ln>
        </p:spPr>
        <p:txBody>
          <a:bodyPr/>
          <a:lstStyle/>
          <a:p>
            <a:endParaRPr lang="zh-CN" altLang="en-US" sz="3200">
              <a:cs typeface="+mn-ea"/>
              <a:sym typeface="+mn-lt"/>
            </a:endParaRPr>
          </a:p>
        </p:txBody>
      </p:sp>
      <p:sp>
        <p:nvSpPr>
          <p:cNvPr id="49" name="powerpoint template design by DAJU_PPT正版来源小红书大橘PPT微信DAJU_PPT请勿抄袭搬运！盗版必究！"/>
          <p:cNvSpPr/>
          <p:nvPr/>
        </p:nvSpPr>
        <p:spPr bwMode="auto">
          <a:xfrm rot="532010">
            <a:off x="3363385" y="3298111"/>
            <a:ext cx="1983316" cy="2095500"/>
          </a:xfrm>
          <a:custGeom>
            <a:avLst/>
            <a:gdLst>
              <a:gd name="T0" fmla="*/ 2147483647 w 969"/>
              <a:gd name="T1" fmla="*/ 2147483647 h 1025"/>
              <a:gd name="T2" fmla="*/ 0 w 969"/>
              <a:gd name="T3" fmla="*/ 2147483647 h 1025"/>
              <a:gd name="T4" fmla="*/ 2147483647 w 969"/>
              <a:gd name="T5" fmla="*/ 2147483647 h 1025"/>
              <a:gd name="T6" fmla="*/ 2147483647 w 969"/>
              <a:gd name="T7" fmla="*/ 2147483647 h 1025"/>
              <a:gd name="T8" fmla="*/ 2147483647 w 969"/>
              <a:gd name="T9" fmla="*/ 2147483647 h 10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9" h="1025">
                <a:moveTo>
                  <a:pt x="965" y="703"/>
                </a:moveTo>
                <a:cubicBezTo>
                  <a:pt x="965" y="703"/>
                  <a:pt x="507" y="1025"/>
                  <a:pt x="0" y="498"/>
                </a:cubicBezTo>
                <a:cubicBezTo>
                  <a:pt x="0" y="498"/>
                  <a:pt x="568" y="0"/>
                  <a:pt x="969" y="620"/>
                </a:cubicBezTo>
                <a:cubicBezTo>
                  <a:pt x="969" y="620"/>
                  <a:pt x="598" y="611"/>
                  <a:pt x="445" y="543"/>
                </a:cubicBezTo>
                <a:cubicBezTo>
                  <a:pt x="445" y="543"/>
                  <a:pt x="777" y="726"/>
                  <a:pt x="965" y="703"/>
                </a:cubicBezTo>
                <a:close/>
              </a:path>
            </a:pathLst>
          </a:custGeom>
          <a:solidFill>
            <a:schemeClr val="accent1"/>
          </a:solidFill>
          <a:ln>
            <a:noFill/>
          </a:ln>
        </p:spPr>
        <p:txBody>
          <a:bodyPr/>
          <a:lstStyle/>
          <a:p>
            <a:endParaRPr lang="zh-CN" altLang="en-US" sz="3200">
              <a:cs typeface="+mn-ea"/>
              <a:sym typeface="+mn-lt"/>
            </a:endParaRPr>
          </a:p>
        </p:txBody>
      </p:sp>
      <p:sp>
        <p:nvSpPr>
          <p:cNvPr id="50" name="powerpoint template design by DAJU_PPT正版来源小红书大橘PPT微信DAJU_PPT请勿抄袭搬运！盗版必究！"/>
          <p:cNvSpPr/>
          <p:nvPr/>
        </p:nvSpPr>
        <p:spPr bwMode="auto">
          <a:xfrm>
            <a:off x="5384762" y="4422061"/>
            <a:ext cx="1334713" cy="2671232"/>
          </a:xfrm>
          <a:custGeom>
            <a:avLst/>
            <a:gdLst>
              <a:gd name="connsiteX0" fmla="*/ 459739 w 1001035"/>
              <a:gd name="connsiteY0" fmla="*/ 628 h 2003424"/>
              <a:gd name="connsiteX1" fmla="*/ 480996 w 1001035"/>
              <a:gd name="connsiteY1" fmla="*/ 4973 h 2003424"/>
              <a:gd name="connsiteX2" fmla="*/ 665242 w 1001035"/>
              <a:gd name="connsiteY2" fmla="*/ 442549 h 2003424"/>
              <a:gd name="connsiteX3" fmla="*/ 883267 w 1001035"/>
              <a:gd name="connsiteY3" fmla="*/ 284408 h 2003424"/>
              <a:gd name="connsiteX4" fmla="*/ 999957 w 1001035"/>
              <a:gd name="connsiteY4" fmla="*/ 261378 h 2003424"/>
              <a:gd name="connsiteX5" fmla="*/ 766578 w 1001035"/>
              <a:gd name="connsiteY5" fmla="*/ 804893 h 2003424"/>
              <a:gd name="connsiteX6" fmla="*/ 769883 w 1001035"/>
              <a:gd name="connsiteY6" fmla="*/ 1543848 h 2003424"/>
              <a:gd name="connsiteX7" fmla="*/ 850801 w 1001035"/>
              <a:gd name="connsiteY7" fmla="*/ 2003424 h 2003424"/>
              <a:gd name="connsiteX8" fmla="*/ 379542 w 1001035"/>
              <a:gd name="connsiteY8" fmla="*/ 2003424 h 2003424"/>
              <a:gd name="connsiteX9" fmla="*/ 380259 w 1001035"/>
              <a:gd name="connsiteY9" fmla="*/ 1993022 h 2003424"/>
              <a:gd name="connsiteX10" fmla="*/ 408549 w 1001035"/>
              <a:gd name="connsiteY10" fmla="*/ 1578938 h 2003424"/>
              <a:gd name="connsiteX11" fmla="*/ 438006 w 1001035"/>
              <a:gd name="connsiteY11" fmla="*/ 993741 h 2003424"/>
              <a:gd name="connsiteX12" fmla="*/ 103291 w 1001035"/>
              <a:gd name="connsiteY12" fmla="*/ 594549 h 2003424"/>
              <a:gd name="connsiteX13" fmla="*/ 40340 w 1001035"/>
              <a:gd name="connsiteY13" fmla="*/ 454832 h 2003424"/>
              <a:gd name="connsiteX14" fmla="*/ 249153 w 1001035"/>
              <a:gd name="connsiteY14" fmla="*/ 563842 h 2003424"/>
              <a:gd name="connsiteX15" fmla="*/ 29593 w 1001035"/>
              <a:gd name="connsiteY15" fmla="*/ 312044 h 2003424"/>
              <a:gd name="connsiteX16" fmla="*/ 34200 w 1001035"/>
              <a:gd name="connsiteY16" fmla="*/ 196893 h 2003424"/>
              <a:gd name="connsiteX17" fmla="*/ 304427 w 1001035"/>
              <a:gd name="connsiteY17" fmla="*/ 444085 h 2003424"/>
              <a:gd name="connsiteX18" fmla="*/ 141676 w 1001035"/>
              <a:gd name="connsiteY18" fmla="*/ 77135 h 2003424"/>
              <a:gd name="connsiteX19" fmla="*/ 278325 w 1001035"/>
              <a:gd name="connsiteY19" fmla="*/ 180003 h 2003424"/>
              <a:gd name="connsiteX20" fmla="*/ 462572 w 1001035"/>
              <a:gd name="connsiteY20" fmla="*/ 295155 h 2003424"/>
              <a:gd name="connsiteX21" fmla="*/ 459739 w 1001035"/>
              <a:gd name="connsiteY21" fmla="*/ 628 h 2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01035" h="2003424">
                <a:moveTo>
                  <a:pt x="459739" y="628"/>
                </a:moveTo>
                <a:cubicBezTo>
                  <a:pt x="465523" y="-929"/>
                  <a:pt x="472552" y="367"/>
                  <a:pt x="480996" y="4973"/>
                </a:cubicBezTo>
                <a:cubicBezTo>
                  <a:pt x="548553" y="43357"/>
                  <a:pt x="573120" y="424125"/>
                  <a:pt x="665242" y="442549"/>
                </a:cubicBezTo>
                <a:cubicBezTo>
                  <a:pt x="758901" y="462509"/>
                  <a:pt x="858700" y="341216"/>
                  <a:pt x="883267" y="284408"/>
                </a:cubicBezTo>
                <a:cubicBezTo>
                  <a:pt x="907832" y="229134"/>
                  <a:pt x="984602" y="199964"/>
                  <a:pt x="999957" y="261378"/>
                </a:cubicBezTo>
                <a:cubicBezTo>
                  <a:pt x="1015310" y="321256"/>
                  <a:pt x="863307" y="405701"/>
                  <a:pt x="766578" y="804893"/>
                </a:cubicBezTo>
                <a:cubicBezTo>
                  <a:pt x="713679" y="1024041"/>
                  <a:pt x="737465" y="1320331"/>
                  <a:pt x="769883" y="1543848"/>
                </a:cubicBezTo>
                <a:lnTo>
                  <a:pt x="850801" y="2003424"/>
                </a:lnTo>
                <a:lnTo>
                  <a:pt x="379542" y="2003424"/>
                </a:lnTo>
                <a:lnTo>
                  <a:pt x="380259" y="1993022"/>
                </a:lnTo>
                <a:cubicBezTo>
                  <a:pt x="388117" y="1878574"/>
                  <a:pt x="407765" y="1587276"/>
                  <a:pt x="408549" y="1578938"/>
                </a:cubicBezTo>
                <a:cubicBezTo>
                  <a:pt x="422954" y="1420860"/>
                  <a:pt x="443044" y="1162007"/>
                  <a:pt x="438006" y="993741"/>
                </a:cubicBezTo>
                <a:cubicBezTo>
                  <a:pt x="430329" y="735802"/>
                  <a:pt x="198486" y="662105"/>
                  <a:pt x="103291" y="594549"/>
                </a:cubicBezTo>
                <a:cubicBezTo>
                  <a:pt x="8098" y="525458"/>
                  <a:pt x="-13398" y="451761"/>
                  <a:pt x="40340" y="454832"/>
                </a:cubicBezTo>
                <a:cubicBezTo>
                  <a:pt x="92545" y="457903"/>
                  <a:pt x="238405" y="588408"/>
                  <a:pt x="249153" y="563842"/>
                </a:cubicBezTo>
                <a:cubicBezTo>
                  <a:pt x="259901" y="539277"/>
                  <a:pt x="84867" y="396489"/>
                  <a:pt x="29593" y="312044"/>
                </a:cubicBezTo>
                <a:cubicBezTo>
                  <a:pt x="-27216" y="226065"/>
                  <a:pt x="11169" y="204569"/>
                  <a:pt x="34200" y="196893"/>
                </a:cubicBezTo>
                <a:cubicBezTo>
                  <a:pt x="57230" y="189216"/>
                  <a:pt x="290609" y="459439"/>
                  <a:pt x="304427" y="444085"/>
                </a:cubicBezTo>
                <a:cubicBezTo>
                  <a:pt x="318246" y="428731"/>
                  <a:pt x="132464" y="103236"/>
                  <a:pt x="141676" y="77135"/>
                </a:cubicBezTo>
                <a:cubicBezTo>
                  <a:pt x="149353" y="51034"/>
                  <a:pt x="196950" y="-2704"/>
                  <a:pt x="278325" y="180003"/>
                </a:cubicBezTo>
                <a:cubicBezTo>
                  <a:pt x="359701" y="362710"/>
                  <a:pt x="488674" y="447156"/>
                  <a:pt x="462572" y="295155"/>
                </a:cubicBezTo>
                <a:cubicBezTo>
                  <a:pt x="439733" y="162155"/>
                  <a:pt x="419245" y="11523"/>
                  <a:pt x="459739" y="628"/>
                </a:cubicBezTo>
                <a:close/>
              </a:path>
            </a:pathLst>
          </a:custGeom>
          <a:solidFill>
            <a:schemeClr val="accent2"/>
          </a:solidFill>
          <a:ln>
            <a:noFill/>
          </a:ln>
        </p:spPr>
        <p:txBody>
          <a:bodyPr wrap="square" anchor="ctr">
            <a:noAutofit/>
          </a:bodyPr>
          <a:lstStyle/>
          <a:p>
            <a:endParaRPr lang="zh-CN" altLang="en-US" sz="3200">
              <a:cs typeface="+mn-ea"/>
              <a:sym typeface="+mn-lt"/>
            </a:endParaRPr>
          </a:p>
        </p:txBody>
      </p:sp>
      <p:sp>
        <p:nvSpPr>
          <p:cNvPr id="39" name="powerpoint template design by DAJU_PPT正版来源小红书大橘PPT微信DAJU_PPT请勿抄袭搬运！盗版必究！">
            <a:extLst>
              <a:ext uri="{FF2B5EF4-FFF2-40B4-BE49-F238E27FC236}">
                <a16:creationId xmlns:a16="http://schemas.microsoft.com/office/drawing/2014/main" id="{0A0D9473-3578-93F6-352F-0A7F8DD8BB62}"/>
              </a:ext>
            </a:extLst>
          </p:cNvPr>
          <p:cNvSpPr txBox="1"/>
          <p:nvPr/>
        </p:nvSpPr>
        <p:spPr>
          <a:xfrm>
            <a:off x="7338481" y="2226138"/>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输入标题文字</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40" name="powerpoint template design by DAJU_PPT正版来源小红书大橘PPT微信DAJU_PPT请勿抄袭搬运！盗版必究！">
            <a:extLst>
              <a:ext uri="{FF2B5EF4-FFF2-40B4-BE49-F238E27FC236}">
                <a16:creationId xmlns:a16="http://schemas.microsoft.com/office/drawing/2014/main" id="{06C421AE-CDF9-AD77-1480-AB9ED3852BCB}"/>
              </a:ext>
            </a:extLst>
          </p:cNvPr>
          <p:cNvSpPr txBox="1"/>
          <p:nvPr/>
        </p:nvSpPr>
        <p:spPr>
          <a:xfrm>
            <a:off x="8731251" y="4074298"/>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输入标题文字</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41" name="powerpoint template design by DAJU_PPT正版来源小红书大橘PPT微信DAJU_PPT请勿抄袭搬运！盗版必究！">
            <a:extLst>
              <a:ext uri="{FF2B5EF4-FFF2-40B4-BE49-F238E27FC236}">
                <a16:creationId xmlns:a16="http://schemas.microsoft.com/office/drawing/2014/main" id="{B92F0397-24E9-7315-2ECB-969A8EC533FA}"/>
              </a:ext>
            </a:extLst>
          </p:cNvPr>
          <p:cNvSpPr txBox="1"/>
          <p:nvPr/>
        </p:nvSpPr>
        <p:spPr>
          <a:xfrm flipH="1">
            <a:off x="1392697" y="2226138"/>
            <a:ext cx="3120000" cy="1084990"/>
          </a:xfrm>
          <a:prstGeom prst="rect">
            <a:avLst/>
          </a:prstGeom>
          <a:noFill/>
        </p:spPr>
        <p:txBody>
          <a:bodyPr wrap="square" lIns="115203" tIns="57601" rIns="115203" bIns="57601">
            <a:spAutoFit/>
          </a:bodyPr>
          <a:lstStyle/>
          <a:p>
            <a:pPr algn="r">
              <a:lnSpc>
                <a:spcPct val="130000"/>
              </a:lnSpc>
              <a:defRPr/>
            </a:pPr>
            <a:r>
              <a:rPr lang="zh-CN" altLang="en-US" b="1" dirty="0">
                <a:cs typeface="+mn-ea"/>
                <a:sym typeface="+mn-lt"/>
              </a:rPr>
              <a:t>输入标题文字</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42" name="powerpoint template design by DAJU_PPT正版来源小红书大橘PPT微信DAJU_PPT请勿抄袭搬运！盗版必究！">
            <a:extLst>
              <a:ext uri="{FF2B5EF4-FFF2-40B4-BE49-F238E27FC236}">
                <a16:creationId xmlns:a16="http://schemas.microsoft.com/office/drawing/2014/main" id="{C623C273-339E-1726-5847-72A6E8915A9C}"/>
              </a:ext>
            </a:extLst>
          </p:cNvPr>
          <p:cNvSpPr txBox="1"/>
          <p:nvPr/>
        </p:nvSpPr>
        <p:spPr>
          <a:xfrm flipH="1">
            <a:off x="192548" y="4074298"/>
            <a:ext cx="3120000" cy="1084990"/>
          </a:xfrm>
          <a:prstGeom prst="rect">
            <a:avLst/>
          </a:prstGeom>
          <a:noFill/>
        </p:spPr>
        <p:txBody>
          <a:bodyPr wrap="square" lIns="115203" tIns="57601" rIns="115203" bIns="57601">
            <a:spAutoFit/>
          </a:bodyPr>
          <a:lstStyle/>
          <a:p>
            <a:pPr algn="r">
              <a:lnSpc>
                <a:spcPct val="130000"/>
              </a:lnSpc>
              <a:defRPr/>
            </a:pPr>
            <a:r>
              <a:rPr lang="zh-CN" altLang="en-US" b="1" dirty="0">
                <a:cs typeface="+mn-ea"/>
                <a:sym typeface="+mn-lt"/>
              </a:rPr>
              <a:t>输入标题文字</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pic>
        <p:nvPicPr>
          <p:cNvPr id="2" name="图片 1">
            <a:extLst>
              <a:ext uri="{FF2B5EF4-FFF2-40B4-BE49-F238E27FC236}">
                <a16:creationId xmlns:a16="http://schemas.microsoft.com/office/drawing/2014/main" id="{121EA955-8F9C-6098-EA59-2B96760BBA2D}"/>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F1E861F5-9AD0-D5B8-ADE9-54F2398413B5}"/>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F7F38EC9-DA39-EE50-E0FB-5ABFB95221C2}"/>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0A5EBFBB-0FA0-9CE3-A52C-D6927B3C2EEE}"/>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E31252BA-C21D-5780-99C0-E983D1972BEA}"/>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E1D7C82-BBD2-4B31-9AA4-14F2C918EE17}"/>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1FB923A2-267E-FD46-3CF6-027FF3BB7945}"/>
              </a:ext>
            </a:extLst>
          </p:cNvPr>
          <p:cNvSpPr txBox="1"/>
          <p:nvPr/>
        </p:nvSpPr>
        <p:spPr>
          <a:xfrm>
            <a:off x="4921708" y="31239"/>
            <a:ext cx="1769430" cy="712491"/>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系统架构及技术</a:t>
            </a:r>
          </a:p>
        </p:txBody>
      </p:sp>
      <p:sp>
        <p:nvSpPr>
          <p:cNvPr id="9" name="TextBox 9">
            <a:extLst>
              <a:ext uri="{FF2B5EF4-FFF2-40B4-BE49-F238E27FC236}">
                <a16:creationId xmlns:a16="http://schemas.microsoft.com/office/drawing/2014/main" id="{1871C765-FDB4-12B0-DB37-CBDA22414DD8}"/>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7181042D-CB0E-8FC6-E5C8-E0B71B7C7C5D}"/>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D3B4AD23-42C4-BABB-8820-3B2BD4C6C52B}"/>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3" name="灯片编号占位符 12">
            <a:extLst>
              <a:ext uri="{FF2B5EF4-FFF2-40B4-BE49-F238E27FC236}">
                <a16:creationId xmlns:a16="http://schemas.microsoft.com/office/drawing/2014/main" id="{0C2103FE-8DEE-D86A-77E8-D5C6CC18392E}"/>
              </a:ext>
            </a:extLst>
          </p:cNvPr>
          <p:cNvSpPr>
            <a:spLocks noGrp="1"/>
          </p:cNvSpPr>
          <p:nvPr>
            <p:ph type="sldNum" sz="quarter" idx="12"/>
          </p:nvPr>
        </p:nvSpPr>
        <p:spPr/>
        <p:txBody>
          <a:bodyPr/>
          <a:lstStyle/>
          <a:p>
            <a:fld id="{A8537B7A-7510-410A-AA53-45D600DA0276}" type="slidenum">
              <a:rPr lang="zh-CN" altLang="en-US" smtClean="0"/>
              <a:t>13</a:t>
            </a:fld>
            <a:endParaRPr lang="zh-CN" altLang="en-US"/>
          </a:p>
        </p:txBody>
      </p:sp>
      <p:pic>
        <p:nvPicPr>
          <p:cNvPr id="12" name="图形 11">
            <a:extLst>
              <a:ext uri="{FF2B5EF4-FFF2-40B4-BE49-F238E27FC236}">
                <a16:creationId xmlns:a16="http://schemas.microsoft.com/office/drawing/2014/main" id="{F93FF877-FCEC-4E58-9BAD-14A8C81DB76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Part.03</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系统需求分析</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Key Technologies And Difficulties</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AD6586FA-816F-0E9E-612A-6615E9717726}"/>
              </a:ext>
            </a:extLst>
          </p:cNvPr>
          <p:cNvSpPr>
            <a:spLocks noGrp="1"/>
          </p:cNvSpPr>
          <p:nvPr>
            <p:ph type="sldNum" sz="quarter" idx="12"/>
          </p:nvPr>
        </p:nvSpPr>
        <p:spPr/>
        <p:txBody>
          <a:bodyPr/>
          <a:lstStyle/>
          <a:p>
            <a:fld id="{A8537B7A-7510-410A-AA53-45D600DA0276}" type="slidenum">
              <a:rPr lang="zh-CN" altLang="en-US" smtClean="0"/>
              <a:t>14</a:t>
            </a:fld>
            <a:endParaRPr lang="zh-CN" altLang="en-US"/>
          </a:p>
        </p:txBody>
      </p:sp>
      <p:pic>
        <p:nvPicPr>
          <p:cNvPr id="2" name="图形 1">
            <a:extLst>
              <a:ext uri="{FF2B5EF4-FFF2-40B4-BE49-F238E27FC236}">
                <a16:creationId xmlns:a16="http://schemas.microsoft.com/office/drawing/2014/main" id="{6DD9E111-C15F-FA69-51F9-90C49ED62B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6891804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3.1 </a:t>
            </a:r>
            <a:r>
              <a:rPr lang="zh-CN" altLang="en-US" dirty="0">
                <a:sym typeface="+mn-lt"/>
              </a:rPr>
              <a:t>关键技术</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 name="powerpoint template design by DAJU_PPT正版来源小红书大橘PPT微信DAJU_PPT请勿抄袭搬运！盗版必究！">
            <a:extLst>
              <a:ext uri="{FF2B5EF4-FFF2-40B4-BE49-F238E27FC236}">
                <a16:creationId xmlns:a16="http://schemas.microsoft.com/office/drawing/2014/main" id="{41CB4DD5-FA93-69B1-0F4D-D9164357CD88}"/>
              </a:ext>
            </a:extLst>
          </p:cNvPr>
          <p:cNvGrpSpPr/>
          <p:nvPr/>
        </p:nvGrpSpPr>
        <p:grpSpPr>
          <a:xfrm>
            <a:off x="1593440" y="1933187"/>
            <a:ext cx="9005120" cy="4524005"/>
            <a:chOff x="1710035" y="1886889"/>
            <a:chExt cx="9005120" cy="4524005"/>
          </a:xfrm>
        </p:grpSpPr>
        <p:grpSp>
          <p:nvGrpSpPr>
            <p:cNvPr id="62" name="组合 61"/>
            <p:cNvGrpSpPr/>
            <p:nvPr/>
          </p:nvGrpSpPr>
          <p:grpSpPr bwMode="auto">
            <a:xfrm>
              <a:off x="1970530" y="3033836"/>
              <a:ext cx="4444392" cy="1498040"/>
              <a:chOff x="1334679" y="2997346"/>
              <a:chExt cx="3527313" cy="1188323"/>
            </a:xfrm>
            <a:solidFill>
              <a:srgbClr val="2D8498"/>
            </a:solidFill>
          </p:grpSpPr>
          <p:sp>
            <p:nvSpPr>
              <p:cNvPr id="63" name="powerpoint template design by DAJU_PPT正版来源小红书大橘PPT微信DAJU_PPT请勿抄袭搬运！盗版必究！-1"/>
              <p:cNvSpPr/>
              <p:nvPr/>
            </p:nvSpPr>
            <p:spPr bwMode="auto">
              <a:xfrm>
                <a:off x="1334679" y="3528839"/>
                <a:ext cx="3527313" cy="640964"/>
              </a:xfrm>
              <a:custGeom>
                <a:avLst/>
                <a:gdLst>
                  <a:gd name="T0" fmla="*/ 1128 w 1128"/>
                  <a:gd name="T1" fmla="*/ 188 h 302"/>
                  <a:gd name="T2" fmla="*/ 974 w 1128"/>
                  <a:gd name="T3" fmla="*/ 252 h 302"/>
                  <a:gd name="T4" fmla="*/ 352 w 1128"/>
                  <a:gd name="T5" fmla="*/ 230 h 302"/>
                  <a:gd name="T6" fmla="*/ 404 w 1128"/>
                  <a:gd name="T7" fmla="*/ 276 h 302"/>
                  <a:gd name="T8" fmla="*/ 0 w 1128"/>
                  <a:gd name="T9" fmla="*/ 302 h 302"/>
                  <a:gd name="T10" fmla="*/ 200 w 1128"/>
                  <a:gd name="T11" fmla="*/ 128 h 302"/>
                  <a:gd name="T12" fmla="*/ 250 w 1128"/>
                  <a:gd name="T13" fmla="*/ 166 h 302"/>
                  <a:gd name="T14" fmla="*/ 1128 w 1128"/>
                  <a:gd name="T15" fmla="*/ 188 h 302"/>
                  <a:gd name="connsiteX0" fmla="*/ 10254 w 10254"/>
                  <a:gd name="connsiteY0" fmla="*/ 2963 h 6942"/>
                  <a:gd name="connsiteX1" fmla="*/ 8889 w 10254"/>
                  <a:gd name="connsiteY1" fmla="*/ 5082 h 6942"/>
                  <a:gd name="connsiteX2" fmla="*/ 3375 w 10254"/>
                  <a:gd name="connsiteY2" fmla="*/ 4354 h 6942"/>
                  <a:gd name="connsiteX3" fmla="*/ 3836 w 10254"/>
                  <a:gd name="connsiteY3" fmla="*/ 5877 h 6942"/>
                  <a:gd name="connsiteX4" fmla="*/ 254 w 10254"/>
                  <a:gd name="connsiteY4" fmla="*/ 6738 h 6942"/>
                  <a:gd name="connsiteX5" fmla="*/ 287 w 10254"/>
                  <a:gd name="connsiteY5" fmla="*/ 2803 h 6942"/>
                  <a:gd name="connsiteX6" fmla="*/ 2470 w 10254"/>
                  <a:gd name="connsiteY6" fmla="*/ 2235 h 6942"/>
                  <a:gd name="connsiteX7" fmla="*/ 10254 w 10254"/>
                  <a:gd name="connsiteY7" fmla="*/ 2963 h 6942"/>
                  <a:gd name="connsiteX0-1" fmla="*/ 10000 w 10000"/>
                  <a:gd name="connsiteY0-2" fmla="*/ 4267 h 9999"/>
                  <a:gd name="connsiteX1-3" fmla="*/ 8669 w 10000"/>
                  <a:gd name="connsiteY1-4" fmla="*/ 7320 h 9999"/>
                  <a:gd name="connsiteX2-5" fmla="*/ 3291 w 10000"/>
                  <a:gd name="connsiteY2-6" fmla="*/ 6271 h 9999"/>
                  <a:gd name="connsiteX3-7" fmla="*/ 3741 w 10000"/>
                  <a:gd name="connsiteY3-8" fmla="*/ 8465 h 9999"/>
                  <a:gd name="connsiteX4-9" fmla="*/ 248 w 10000"/>
                  <a:gd name="connsiteY4-10" fmla="*/ 9705 h 9999"/>
                  <a:gd name="connsiteX5-11" fmla="*/ 280 w 10000"/>
                  <a:gd name="connsiteY5-12" fmla="*/ 4037 h 9999"/>
                  <a:gd name="connsiteX6-13" fmla="*/ 2409 w 10000"/>
                  <a:gd name="connsiteY6-14" fmla="*/ 3219 h 9999"/>
                  <a:gd name="connsiteX7-15" fmla="*/ 10000 w 10000"/>
                  <a:gd name="connsiteY7-16" fmla="*/ 4267 h 9999"/>
                  <a:gd name="connsiteX0-17" fmla="*/ 9753 w 9753"/>
                  <a:gd name="connsiteY0-18" fmla="*/ 4267 h 10085"/>
                  <a:gd name="connsiteX1-19" fmla="*/ 8422 w 9753"/>
                  <a:gd name="connsiteY1-20" fmla="*/ 7321 h 10085"/>
                  <a:gd name="connsiteX2-21" fmla="*/ 3044 w 9753"/>
                  <a:gd name="connsiteY2-22" fmla="*/ 6272 h 10085"/>
                  <a:gd name="connsiteX3-23" fmla="*/ 3494 w 9753"/>
                  <a:gd name="connsiteY3-24" fmla="*/ 8466 h 10085"/>
                  <a:gd name="connsiteX4-25" fmla="*/ 1 w 9753"/>
                  <a:gd name="connsiteY4-26" fmla="*/ 9706 h 10085"/>
                  <a:gd name="connsiteX5-27" fmla="*/ 33 w 9753"/>
                  <a:gd name="connsiteY5-28" fmla="*/ 4037 h 10085"/>
                  <a:gd name="connsiteX6-29" fmla="*/ 2162 w 9753"/>
                  <a:gd name="connsiteY6-30" fmla="*/ 3219 h 10085"/>
                  <a:gd name="connsiteX7-31" fmla="*/ 9753 w 9753"/>
                  <a:gd name="connsiteY7-32" fmla="*/ 4267 h 10085"/>
                  <a:gd name="connsiteX0-33" fmla="*/ 10000 w 10000"/>
                  <a:gd name="connsiteY0-34" fmla="*/ 4231 h 9624"/>
                  <a:gd name="connsiteX1-35" fmla="*/ 8635 w 10000"/>
                  <a:gd name="connsiteY1-36" fmla="*/ 7259 h 9624"/>
                  <a:gd name="connsiteX2-37" fmla="*/ 3121 w 10000"/>
                  <a:gd name="connsiteY2-38" fmla="*/ 6219 h 9624"/>
                  <a:gd name="connsiteX3-39" fmla="*/ 3582 w 10000"/>
                  <a:gd name="connsiteY3-40" fmla="*/ 8395 h 9624"/>
                  <a:gd name="connsiteX4-41" fmla="*/ 1 w 10000"/>
                  <a:gd name="connsiteY4-42" fmla="*/ 9624 h 9624"/>
                  <a:gd name="connsiteX5-43" fmla="*/ 34 w 10000"/>
                  <a:gd name="connsiteY5-44" fmla="*/ 4003 h 9624"/>
                  <a:gd name="connsiteX6-45" fmla="*/ 2217 w 10000"/>
                  <a:gd name="connsiteY6-46" fmla="*/ 3192 h 9624"/>
                  <a:gd name="connsiteX7-47" fmla="*/ 10000 w 10000"/>
                  <a:gd name="connsiteY7-48" fmla="*/ 4231 h 9624"/>
                  <a:gd name="connsiteX0-49" fmla="*/ 10258 w 10258"/>
                  <a:gd name="connsiteY0-50" fmla="*/ 4487 h 10238"/>
                  <a:gd name="connsiteX1-51" fmla="*/ 8893 w 10258"/>
                  <a:gd name="connsiteY1-52" fmla="*/ 7634 h 10238"/>
                  <a:gd name="connsiteX2-53" fmla="*/ 3379 w 10258"/>
                  <a:gd name="connsiteY2-54" fmla="*/ 6553 h 10238"/>
                  <a:gd name="connsiteX3-55" fmla="*/ 3840 w 10258"/>
                  <a:gd name="connsiteY3-56" fmla="*/ 8814 h 10238"/>
                  <a:gd name="connsiteX4-57" fmla="*/ 259 w 10258"/>
                  <a:gd name="connsiteY4-58" fmla="*/ 10091 h 10238"/>
                  <a:gd name="connsiteX5-59" fmla="*/ 278 w 10258"/>
                  <a:gd name="connsiteY5-60" fmla="*/ 6434 h 10238"/>
                  <a:gd name="connsiteX6-61" fmla="*/ 2475 w 10258"/>
                  <a:gd name="connsiteY6-62" fmla="*/ 3408 h 10238"/>
                  <a:gd name="connsiteX7-63" fmla="*/ 10258 w 10258"/>
                  <a:gd name="connsiteY7-64" fmla="*/ 4487 h 10238"/>
                  <a:gd name="connsiteX0-65" fmla="*/ 10012 w 10012"/>
                  <a:gd name="connsiteY0-66" fmla="*/ 4487 h 10214"/>
                  <a:gd name="connsiteX1-67" fmla="*/ 8647 w 10012"/>
                  <a:gd name="connsiteY1-68" fmla="*/ 7634 h 10214"/>
                  <a:gd name="connsiteX2-69" fmla="*/ 3133 w 10012"/>
                  <a:gd name="connsiteY2-70" fmla="*/ 6553 h 10214"/>
                  <a:gd name="connsiteX3-71" fmla="*/ 3594 w 10012"/>
                  <a:gd name="connsiteY3-72" fmla="*/ 8814 h 10214"/>
                  <a:gd name="connsiteX4-73" fmla="*/ 13 w 10012"/>
                  <a:gd name="connsiteY4-74" fmla="*/ 10091 h 10214"/>
                  <a:gd name="connsiteX5-75" fmla="*/ 32 w 10012"/>
                  <a:gd name="connsiteY5-76" fmla="*/ 6434 h 10214"/>
                  <a:gd name="connsiteX6-77" fmla="*/ 2229 w 10012"/>
                  <a:gd name="connsiteY6-78" fmla="*/ 3408 h 10214"/>
                  <a:gd name="connsiteX7-79" fmla="*/ 10012 w 10012"/>
                  <a:gd name="connsiteY7-80" fmla="*/ 4487 h 10214"/>
                  <a:gd name="connsiteX0-81" fmla="*/ 10013 w 10013"/>
                  <a:gd name="connsiteY0-82" fmla="*/ 4487 h 10091"/>
                  <a:gd name="connsiteX1-83" fmla="*/ 8648 w 10013"/>
                  <a:gd name="connsiteY1-84" fmla="*/ 7634 h 10091"/>
                  <a:gd name="connsiteX2-85" fmla="*/ 3134 w 10013"/>
                  <a:gd name="connsiteY2-86" fmla="*/ 6553 h 10091"/>
                  <a:gd name="connsiteX3-87" fmla="*/ 3595 w 10013"/>
                  <a:gd name="connsiteY3-88" fmla="*/ 8814 h 10091"/>
                  <a:gd name="connsiteX4-89" fmla="*/ 14 w 10013"/>
                  <a:gd name="connsiteY4-90" fmla="*/ 10091 h 10091"/>
                  <a:gd name="connsiteX5-91" fmla="*/ 33 w 10013"/>
                  <a:gd name="connsiteY5-92" fmla="*/ 6434 h 10091"/>
                  <a:gd name="connsiteX6-93" fmla="*/ 2230 w 10013"/>
                  <a:gd name="connsiteY6-94" fmla="*/ 3408 h 10091"/>
                  <a:gd name="connsiteX7-95" fmla="*/ 10013 w 10013"/>
                  <a:gd name="connsiteY7-96" fmla="*/ 4487 h 10091"/>
                  <a:gd name="connsiteX0-97" fmla="*/ 10013 w 10013"/>
                  <a:gd name="connsiteY0-98" fmla="*/ 4487 h 10091"/>
                  <a:gd name="connsiteX1-99" fmla="*/ 8648 w 10013"/>
                  <a:gd name="connsiteY1-100" fmla="*/ 7634 h 10091"/>
                  <a:gd name="connsiteX2-101" fmla="*/ 3134 w 10013"/>
                  <a:gd name="connsiteY2-102" fmla="*/ 6553 h 10091"/>
                  <a:gd name="connsiteX3-103" fmla="*/ 3595 w 10013"/>
                  <a:gd name="connsiteY3-104" fmla="*/ 8814 h 10091"/>
                  <a:gd name="connsiteX4-105" fmla="*/ 14 w 10013"/>
                  <a:gd name="connsiteY4-106" fmla="*/ 10091 h 10091"/>
                  <a:gd name="connsiteX5-107" fmla="*/ 33 w 10013"/>
                  <a:gd name="connsiteY5-108" fmla="*/ 6434 h 10091"/>
                  <a:gd name="connsiteX6-109" fmla="*/ 2230 w 10013"/>
                  <a:gd name="connsiteY6-110" fmla="*/ 3408 h 10091"/>
                  <a:gd name="connsiteX7-111" fmla="*/ 10013 w 10013"/>
                  <a:gd name="connsiteY7-112" fmla="*/ 4487 h 100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0013" h="10091">
                    <a:moveTo>
                      <a:pt x="10013" y="4487"/>
                    </a:moveTo>
                    <a:lnTo>
                      <a:pt x="8648" y="7634"/>
                    </a:lnTo>
                    <a:cubicBezTo>
                      <a:pt x="8648" y="7634"/>
                      <a:pt x="6432" y="1047"/>
                      <a:pt x="3134" y="6553"/>
                    </a:cubicBezTo>
                    <a:cubicBezTo>
                      <a:pt x="3288" y="7306"/>
                      <a:pt x="3441" y="8061"/>
                      <a:pt x="3595" y="8814"/>
                    </a:cubicBezTo>
                    <a:cubicBezTo>
                      <a:pt x="14" y="10091"/>
                      <a:pt x="643" y="9828"/>
                      <a:pt x="14" y="10091"/>
                    </a:cubicBezTo>
                    <a:cubicBezTo>
                      <a:pt x="-25" y="10107"/>
                      <a:pt x="33" y="6434"/>
                      <a:pt x="33" y="6434"/>
                    </a:cubicBezTo>
                    <a:cubicBezTo>
                      <a:pt x="815" y="5817"/>
                      <a:pt x="567" y="3733"/>
                      <a:pt x="2230" y="3408"/>
                    </a:cubicBezTo>
                    <a:cubicBezTo>
                      <a:pt x="3893" y="3083"/>
                      <a:pt x="6113" y="-4751"/>
                      <a:pt x="10013" y="4487"/>
                    </a:cubicBezTo>
                    <a:close/>
                  </a:path>
                </a:pathLst>
              </a:custGeom>
              <a:solidFill>
                <a:schemeClr val="accent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sp>
            <p:nvSpPr>
              <p:cNvPr id="64" name="powerpoint template design by DAJU_PPT正版来源小红书大橘PPT微信DAJU_PPT请勿抄袭搬运！盗版必究！-2"/>
              <p:cNvSpPr/>
              <p:nvPr/>
            </p:nvSpPr>
            <p:spPr bwMode="auto">
              <a:xfrm>
                <a:off x="1339441" y="2997346"/>
                <a:ext cx="3522551" cy="943995"/>
              </a:xfrm>
              <a:custGeom>
                <a:avLst/>
                <a:gdLst>
                  <a:gd name="T0" fmla="*/ 1128 w 1128"/>
                  <a:gd name="T1" fmla="*/ 188 h 302"/>
                  <a:gd name="T2" fmla="*/ 974 w 1128"/>
                  <a:gd name="T3" fmla="*/ 252 h 302"/>
                  <a:gd name="T4" fmla="*/ 352 w 1128"/>
                  <a:gd name="T5" fmla="*/ 230 h 302"/>
                  <a:gd name="T6" fmla="*/ 404 w 1128"/>
                  <a:gd name="T7" fmla="*/ 276 h 302"/>
                  <a:gd name="T8" fmla="*/ 0 w 1128"/>
                  <a:gd name="T9" fmla="*/ 302 h 302"/>
                  <a:gd name="T10" fmla="*/ 200 w 1128"/>
                  <a:gd name="T11" fmla="*/ 128 h 302"/>
                  <a:gd name="T12" fmla="*/ 250 w 1128"/>
                  <a:gd name="T13" fmla="*/ 166 h 302"/>
                  <a:gd name="T14" fmla="*/ 1128 w 1128"/>
                  <a:gd name="T15" fmla="*/ 188 h 3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8" h="302">
                    <a:moveTo>
                      <a:pt x="1128" y="188"/>
                    </a:moveTo>
                    <a:cubicBezTo>
                      <a:pt x="974" y="252"/>
                      <a:pt x="974" y="252"/>
                      <a:pt x="974" y="252"/>
                    </a:cubicBezTo>
                    <a:cubicBezTo>
                      <a:pt x="974" y="252"/>
                      <a:pt x="724" y="118"/>
                      <a:pt x="352" y="230"/>
                    </a:cubicBezTo>
                    <a:cubicBezTo>
                      <a:pt x="404" y="276"/>
                      <a:pt x="404" y="276"/>
                      <a:pt x="404" y="276"/>
                    </a:cubicBezTo>
                    <a:cubicBezTo>
                      <a:pt x="0" y="302"/>
                      <a:pt x="0" y="302"/>
                      <a:pt x="0" y="302"/>
                    </a:cubicBezTo>
                    <a:cubicBezTo>
                      <a:pt x="200" y="128"/>
                      <a:pt x="200" y="128"/>
                      <a:pt x="200" y="128"/>
                    </a:cubicBezTo>
                    <a:cubicBezTo>
                      <a:pt x="250" y="166"/>
                      <a:pt x="250" y="166"/>
                      <a:pt x="250" y="166"/>
                    </a:cubicBezTo>
                    <a:cubicBezTo>
                      <a:pt x="250" y="166"/>
                      <a:pt x="688" y="0"/>
                      <a:pt x="1128" y="188"/>
                    </a:cubicBezTo>
                    <a:close/>
                  </a:path>
                </a:pathLst>
              </a:custGeom>
              <a:solidFill>
                <a:schemeClr val="accent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sp>
            <p:nvSpPr>
              <p:cNvPr id="65" name="powerpoint template design by DAJU_PPT正版来源小红书大橘PPT微信DAJU_PPT请勿抄袭搬运！盗版必究！-3"/>
              <p:cNvSpPr/>
              <p:nvPr/>
            </p:nvSpPr>
            <p:spPr>
              <a:xfrm>
                <a:off x="1339441" y="3860427"/>
                <a:ext cx="1252498" cy="325242"/>
              </a:xfrm>
              <a:custGeom>
                <a:avLst/>
                <a:gdLst>
                  <a:gd name="connsiteX0" fmla="*/ 1518249 w 1518249"/>
                  <a:gd name="connsiteY0" fmla="*/ 0 h 391064"/>
                  <a:gd name="connsiteX1" fmla="*/ 1518249 w 1518249"/>
                  <a:gd name="connsiteY1" fmla="*/ 276045 h 391064"/>
                  <a:gd name="connsiteX2" fmla="*/ 0 w 1518249"/>
                  <a:gd name="connsiteY2" fmla="*/ 391064 h 391064"/>
                  <a:gd name="connsiteX3" fmla="*/ 0 w 1518249"/>
                  <a:gd name="connsiteY3" fmla="*/ 97766 h 391064"/>
                  <a:gd name="connsiteX4" fmla="*/ 1518249 w 1518249"/>
                  <a:gd name="connsiteY4" fmla="*/ 0 h 391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8249" h="391064">
                    <a:moveTo>
                      <a:pt x="1518249" y="0"/>
                    </a:moveTo>
                    <a:lnTo>
                      <a:pt x="1518249" y="276045"/>
                    </a:lnTo>
                    <a:lnTo>
                      <a:pt x="0" y="391064"/>
                    </a:lnTo>
                    <a:lnTo>
                      <a:pt x="0" y="97766"/>
                    </a:lnTo>
                    <a:lnTo>
                      <a:pt x="1518249" y="0"/>
                    </a:lnTo>
                    <a:close/>
                  </a:path>
                </a:pathLst>
              </a:custGeom>
              <a:solidFill>
                <a:schemeClr val="accent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sp>
            <p:nvSpPr>
              <p:cNvPr id="66" name="powerpoint template design by DAJU_PPT正版来源小红书大橘PPT微信DAJU_PPT请勿抄袭搬运！盗版必究！-4"/>
              <p:cNvSpPr/>
              <p:nvPr/>
            </p:nvSpPr>
            <p:spPr>
              <a:xfrm>
                <a:off x="4387344" y="3592301"/>
                <a:ext cx="465123" cy="415675"/>
              </a:xfrm>
              <a:custGeom>
                <a:avLst/>
                <a:gdLst>
                  <a:gd name="connsiteX0" fmla="*/ 0 w 557841"/>
                  <a:gd name="connsiteY0" fmla="*/ 230038 h 500332"/>
                  <a:gd name="connsiteX1" fmla="*/ 0 w 557841"/>
                  <a:gd name="connsiteY1" fmla="*/ 500332 h 500332"/>
                  <a:gd name="connsiteX2" fmla="*/ 557841 w 557841"/>
                  <a:gd name="connsiteY2" fmla="*/ 276045 h 500332"/>
                  <a:gd name="connsiteX3" fmla="*/ 557841 w 557841"/>
                  <a:gd name="connsiteY3" fmla="*/ 0 h 500332"/>
                  <a:gd name="connsiteX4" fmla="*/ 0 w 557841"/>
                  <a:gd name="connsiteY4" fmla="*/ 230038 h 50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841" h="500332">
                    <a:moveTo>
                      <a:pt x="0" y="230038"/>
                    </a:moveTo>
                    <a:lnTo>
                      <a:pt x="0" y="500332"/>
                    </a:lnTo>
                    <a:lnTo>
                      <a:pt x="557841" y="276045"/>
                    </a:lnTo>
                    <a:lnTo>
                      <a:pt x="557841" y="0"/>
                    </a:lnTo>
                    <a:lnTo>
                      <a:pt x="0" y="230038"/>
                    </a:lnTo>
                    <a:close/>
                  </a:path>
                </a:pathLst>
              </a:custGeom>
              <a:solidFill>
                <a:schemeClr val="accent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grpSp>
        <p:grpSp>
          <p:nvGrpSpPr>
            <p:cNvPr id="67" name="组合 66"/>
            <p:cNvGrpSpPr/>
            <p:nvPr/>
          </p:nvGrpSpPr>
          <p:grpSpPr>
            <a:xfrm>
              <a:off x="6004884" y="3705855"/>
              <a:ext cx="4138367" cy="1158032"/>
              <a:chOff x="4287378" y="2371018"/>
              <a:chExt cx="3103775" cy="868524"/>
            </a:xfrm>
            <a:solidFill>
              <a:schemeClr val="accent2"/>
            </a:solidFill>
          </p:grpSpPr>
          <p:sp>
            <p:nvSpPr>
              <p:cNvPr id="68" name="powerpoint template design by DAJU_PPT正版来源小红书大橘PPT微信DAJU_PPT请勿抄袭搬运！盗版必究！-5"/>
              <p:cNvSpPr/>
              <p:nvPr/>
            </p:nvSpPr>
            <p:spPr>
              <a:xfrm>
                <a:off x="6299056" y="2438519"/>
                <a:ext cx="214519" cy="405011"/>
              </a:xfrm>
              <a:custGeom>
                <a:avLst/>
                <a:gdLst>
                  <a:gd name="connsiteX0" fmla="*/ 0 w 291830"/>
                  <a:gd name="connsiteY0" fmla="*/ 0 h 476655"/>
                  <a:gd name="connsiteX1" fmla="*/ 9728 w 291830"/>
                  <a:gd name="connsiteY1" fmla="*/ 345332 h 476655"/>
                  <a:gd name="connsiteX2" fmla="*/ 291830 w 291830"/>
                  <a:gd name="connsiteY2" fmla="*/ 476655 h 476655"/>
                  <a:gd name="connsiteX3" fmla="*/ 282102 w 291830"/>
                  <a:gd name="connsiteY3" fmla="*/ 136187 h 476655"/>
                  <a:gd name="connsiteX4" fmla="*/ 0 w 291830"/>
                  <a:gd name="connsiteY4" fmla="*/ 0 h 47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30" h="476655">
                    <a:moveTo>
                      <a:pt x="0" y="0"/>
                    </a:moveTo>
                    <a:lnTo>
                      <a:pt x="9728" y="345332"/>
                    </a:lnTo>
                    <a:lnTo>
                      <a:pt x="291830" y="476655"/>
                    </a:lnTo>
                    <a:lnTo>
                      <a:pt x="282102" y="136187"/>
                    </a:lnTo>
                    <a:lnTo>
                      <a:pt x="0" y="0"/>
                    </a:ln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grpSp>
            <p:nvGrpSpPr>
              <p:cNvPr id="69" name="组合 68"/>
              <p:cNvGrpSpPr/>
              <p:nvPr/>
            </p:nvGrpSpPr>
            <p:grpSpPr>
              <a:xfrm>
                <a:off x="4287378" y="2371018"/>
                <a:ext cx="3103775" cy="868524"/>
                <a:chOff x="4287378" y="2371018"/>
                <a:chExt cx="3103775" cy="868524"/>
              </a:xfrm>
              <a:grpFill/>
            </p:grpSpPr>
            <p:sp>
              <p:nvSpPr>
                <p:cNvPr id="71" name="powerpoint template design by DAJU_PPT正版来源小红书大橘PPT微信DAJU_PPT请勿抄袭搬运！盗版必究！-6"/>
                <p:cNvSpPr/>
                <p:nvPr/>
              </p:nvSpPr>
              <p:spPr bwMode="auto">
                <a:xfrm>
                  <a:off x="4287378" y="2371018"/>
                  <a:ext cx="3103775" cy="868524"/>
                </a:xfrm>
                <a:custGeom>
                  <a:avLst/>
                  <a:gdLst>
                    <a:gd name="T0" fmla="*/ 160 w 1128"/>
                    <a:gd name="T1" fmla="*/ 42 h 230"/>
                    <a:gd name="T2" fmla="*/ 0 w 1128"/>
                    <a:gd name="T3" fmla="*/ 104 h 230"/>
                    <a:gd name="T4" fmla="*/ 410 w 1128"/>
                    <a:gd name="T5" fmla="*/ 224 h 230"/>
                    <a:gd name="T6" fmla="*/ 952 w 1128"/>
                    <a:gd name="T7" fmla="*/ 142 h 230"/>
                    <a:gd name="T8" fmla="*/ 1028 w 1128"/>
                    <a:gd name="T9" fmla="*/ 178 h 230"/>
                    <a:gd name="T10" fmla="*/ 1128 w 1128"/>
                    <a:gd name="T11" fmla="*/ 0 h 230"/>
                    <a:gd name="T12" fmla="*/ 730 w 1128"/>
                    <a:gd name="T13" fmla="*/ 24 h 230"/>
                    <a:gd name="T14" fmla="*/ 800 w 1128"/>
                    <a:gd name="T15" fmla="*/ 66 h 230"/>
                    <a:gd name="T16" fmla="*/ 504 w 1128"/>
                    <a:gd name="T17" fmla="*/ 112 h 230"/>
                    <a:gd name="T18" fmla="*/ 160 w 1128"/>
                    <a:gd name="T19" fmla="*/ 42 h 230"/>
                    <a:gd name="connsiteX0" fmla="*/ 837 w 10686"/>
                    <a:gd name="connsiteY0" fmla="*/ 731 h 9762"/>
                    <a:gd name="connsiteX1" fmla="*/ 686 w 10686"/>
                    <a:gd name="connsiteY1" fmla="*/ 4522 h 9762"/>
                    <a:gd name="connsiteX2" fmla="*/ 4321 w 10686"/>
                    <a:gd name="connsiteY2" fmla="*/ 9739 h 9762"/>
                    <a:gd name="connsiteX3" fmla="*/ 9126 w 10686"/>
                    <a:gd name="connsiteY3" fmla="*/ 6174 h 9762"/>
                    <a:gd name="connsiteX4" fmla="*/ 9799 w 10686"/>
                    <a:gd name="connsiteY4" fmla="*/ 7739 h 9762"/>
                    <a:gd name="connsiteX5" fmla="*/ 10686 w 10686"/>
                    <a:gd name="connsiteY5" fmla="*/ 0 h 9762"/>
                    <a:gd name="connsiteX6" fmla="*/ 7158 w 10686"/>
                    <a:gd name="connsiteY6" fmla="*/ 1043 h 9762"/>
                    <a:gd name="connsiteX7" fmla="*/ 7778 w 10686"/>
                    <a:gd name="connsiteY7" fmla="*/ 2870 h 9762"/>
                    <a:gd name="connsiteX8" fmla="*/ 5154 w 10686"/>
                    <a:gd name="connsiteY8" fmla="*/ 4870 h 9762"/>
                    <a:gd name="connsiteX9" fmla="*/ 837 w 10686"/>
                    <a:gd name="connsiteY9" fmla="*/ 731 h 9762"/>
                    <a:gd name="connsiteX0-1" fmla="*/ 374 w 9591"/>
                    <a:gd name="connsiteY0-2" fmla="*/ 749 h 10000"/>
                    <a:gd name="connsiteX1-3" fmla="*/ 233 w 9591"/>
                    <a:gd name="connsiteY1-4" fmla="*/ 4632 h 10000"/>
                    <a:gd name="connsiteX2-5" fmla="*/ 3635 w 9591"/>
                    <a:gd name="connsiteY2-6" fmla="*/ 9976 h 10000"/>
                    <a:gd name="connsiteX3-7" fmla="*/ 8131 w 9591"/>
                    <a:gd name="connsiteY3-8" fmla="*/ 6325 h 10000"/>
                    <a:gd name="connsiteX4-9" fmla="*/ 8761 w 9591"/>
                    <a:gd name="connsiteY4-10" fmla="*/ 7928 h 10000"/>
                    <a:gd name="connsiteX5-11" fmla="*/ 9591 w 9591"/>
                    <a:gd name="connsiteY5-12" fmla="*/ 0 h 10000"/>
                    <a:gd name="connsiteX6-13" fmla="*/ 6289 w 9591"/>
                    <a:gd name="connsiteY6-14" fmla="*/ 1068 h 10000"/>
                    <a:gd name="connsiteX7-15" fmla="*/ 6870 w 9591"/>
                    <a:gd name="connsiteY7-16" fmla="*/ 2940 h 10000"/>
                    <a:gd name="connsiteX8-17" fmla="*/ 4414 w 9591"/>
                    <a:gd name="connsiteY8-18" fmla="*/ 4989 h 10000"/>
                    <a:gd name="connsiteX9-19" fmla="*/ 374 w 9591"/>
                    <a:gd name="connsiteY9-20" fmla="*/ 749 h 10000"/>
                    <a:gd name="connsiteX0-21" fmla="*/ 164 w 9774"/>
                    <a:gd name="connsiteY0-22" fmla="*/ 749 h 10000"/>
                    <a:gd name="connsiteX1-23" fmla="*/ 17 w 9774"/>
                    <a:gd name="connsiteY1-24" fmla="*/ 4632 h 10000"/>
                    <a:gd name="connsiteX2-25" fmla="*/ 3564 w 9774"/>
                    <a:gd name="connsiteY2-26" fmla="*/ 9976 h 10000"/>
                    <a:gd name="connsiteX3-27" fmla="*/ 8252 w 9774"/>
                    <a:gd name="connsiteY3-28" fmla="*/ 6325 h 10000"/>
                    <a:gd name="connsiteX4-29" fmla="*/ 8909 w 9774"/>
                    <a:gd name="connsiteY4-30" fmla="*/ 7928 h 10000"/>
                    <a:gd name="connsiteX5-31" fmla="*/ 9774 w 9774"/>
                    <a:gd name="connsiteY5-32" fmla="*/ 0 h 10000"/>
                    <a:gd name="connsiteX6-33" fmla="*/ 6331 w 9774"/>
                    <a:gd name="connsiteY6-34" fmla="*/ 1068 h 10000"/>
                    <a:gd name="connsiteX7-35" fmla="*/ 6937 w 9774"/>
                    <a:gd name="connsiteY7-36" fmla="*/ 2940 h 10000"/>
                    <a:gd name="connsiteX8-37" fmla="*/ 4376 w 9774"/>
                    <a:gd name="connsiteY8-38" fmla="*/ 4989 h 10000"/>
                    <a:gd name="connsiteX9-39" fmla="*/ 164 w 9774"/>
                    <a:gd name="connsiteY9-40" fmla="*/ 749 h 10000"/>
                    <a:gd name="connsiteX0-41" fmla="*/ 336 w 10260"/>
                    <a:gd name="connsiteY0-42" fmla="*/ 576 h 10000"/>
                    <a:gd name="connsiteX1-43" fmla="*/ 277 w 10260"/>
                    <a:gd name="connsiteY1-44" fmla="*/ 4632 h 10000"/>
                    <a:gd name="connsiteX2-45" fmla="*/ 3906 w 10260"/>
                    <a:gd name="connsiteY2-46" fmla="*/ 9976 h 10000"/>
                    <a:gd name="connsiteX3-47" fmla="*/ 8703 w 10260"/>
                    <a:gd name="connsiteY3-48" fmla="*/ 6325 h 10000"/>
                    <a:gd name="connsiteX4-49" fmla="*/ 9375 w 10260"/>
                    <a:gd name="connsiteY4-50" fmla="*/ 7928 h 10000"/>
                    <a:gd name="connsiteX5-51" fmla="*/ 10260 w 10260"/>
                    <a:gd name="connsiteY5-52" fmla="*/ 0 h 10000"/>
                    <a:gd name="connsiteX6-53" fmla="*/ 6737 w 10260"/>
                    <a:gd name="connsiteY6-54" fmla="*/ 1068 h 10000"/>
                    <a:gd name="connsiteX7-55" fmla="*/ 7357 w 10260"/>
                    <a:gd name="connsiteY7-56" fmla="*/ 2940 h 10000"/>
                    <a:gd name="connsiteX8-57" fmla="*/ 4737 w 10260"/>
                    <a:gd name="connsiteY8-58" fmla="*/ 4989 h 10000"/>
                    <a:gd name="connsiteX9-59" fmla="*/ 336 w 10260"/>
                    <a:gd name="connsiteY9-60" fmla="*/ 576 h 10000"/>
                    <a:gd name="connsiteX0-61" fmla="*/ 255 w 10179"/>
                    <a:gd name="connsiteY0-62" fmla="*/ 576 h 10000"/>
                    <a:gd name="connsiteX1-63" fmla="*/ 196 w 10179"/>
                    <a:gd name="connsiteY1-64" fmla="*/ 4632 h 10000"/>
                    <a:gd name="connsiteX2-65" fmla="*/ 3825 w 10179"/>
                    <a:gd name="connsiteY2-66" fmla="*/ 9976 h 10000"/>
                    <a:gd name="connsiteX3-67" fmla="*/ 8622 w 10179"/>
                    <a:gd name="connsiteY3-68" fmla="*/ 6325 h 10000"/>
                    <a:gd name="connsiteX4-69" fmla="*/ 9294 w 10179"/>
                    <a:gd name="connsiteY4-70" fmla="*/ 7928 h 10000"/>
                    <a:gd name="connsiteX5-71" fmla="*/ 10179 w 10179"/>
                    <a:gd name="connsiteY5-72" fmla="*/ 0 h 10000"/>
                    <a:gd name="connsiteX6-73" fmla="*/ 6656 w 10179"/>
                    <a:gd name="connsiteY6-74" fmla="*/ 1068 h 10000"/>
                    <a:gd name="connsiteX7-75" fmla="*/ 7276 w 10179"/>
                    <a:gd name="connsiteY7-76" fmla="*/ 2940 h 10000"/>
                    <a:gd name="connsiteX8-77" fmla="*/ 4656 w 10179"/>
                    <a:gd name="connsiteY8-78" fmla="*/ 4989 h 10000"/>
                    <a:gd name="connsiteX9-79" fmla="*/ 255 w 10179"/>
                    <a:gd name="connsiteY9-80" fmla="*/ 576 h 10000"/>
                    <a:gd name="connsiteX0-81" fmla="*/ 81 w 10005"/>
                    <a:gd name="connsiteY0-82" fmla="*/ 576 h 10000"/>
                    <a:gd name="connsiteX1-83" fmla="*/ 22 w 10005"/>
                    <a:gd name="connsiteY1-84" fmla="*/ 4632 h 10000"/>
                    <a:gd name="connsiteX2-85" fmla="*/ 3651 w 10005"/>
                    <a:gd name="connsiteY2-86" fmla="*/ 9976 h 10000"/>
                    <a:gd name="connsiteX3-87" fmla="*/ 8448 w 10005"/>
                    <a:gd name="connsiteY3-88" fmla="*/ 6325 h 10000"/>
                    <a:gd name="connsiteX4-89" fmla="*/ 9120 w 10005"/>
                    <a:gd name="connsiteY4-90" fmla="*/ 7928 h 10000"/>
                    <a:gd name="connsiteX5-91" fmla="*/ 10005 w 10005"/>
                    <a:gd name="connsiteY5-92" fmla="*/ 0 h 10000"/>
                    <a:gd name="connsiteX6-93" fmla="*/ 6482 w 10005"/>
                    <a:gd name="connsiteY6-94" fmla="*/ 1068 h 10000"/>
                    <a:gd name="connsiteX7-95" fmla="*/ 7102 w 10005"/>
                    <a:gd name="connsiteY7-96" fmla="*/ 2940 h 10000"/>
                    <a:gd name="connsiteX8-97" fmla="*/ 4482 w 10005"/>
                    <a:gd name="connsiteY8-98" fmla="*/ 4989 h 10000"/>
                    <a:gd name="connsiteX9-99" fmla="*/ 81 w 10005"/>
                    <a:gd name="connsiteY9-100" fmla="*/ 576 h 10000"/>
                    <a:gd name="connsiteX0-101" fmla="*/ 56 w 9980"/>
                    <a:gd name="connsiteY0-102" fmla="*/ 576 h 9995"/>
                    <a:gd name="connsiteX1-103" fmla="*/ 66 w 9980"/>
                    <a:gd name="connsiteY1-104" fmla="*/ 4920 h 9995"/>
                    <a:gd name="connsiteX2-105" fmla="*/ 3626 w 9980"/>
                    <a:gd name="connsiteY2-106" fmla="*/ 9976 h 9995"/>
                    <a:gd name="connsiteX3-107" fmla="*/ 8423 w 9980"/>
                    <a:gd name="connsiteY3-108" fmla="*/ 6325 h 9995"/>
                    <a:gd name="connsiteX4-109" fmla="*/ 9095 w 9980"/>
                    <a:gd name="connsiteY4-110" fmla="*/ 7928 h 9995"/>
                    <a:gd name="connsiteX5-111" fmla="*/ 9980 w 9980"/>
                    <a:gd name="connsiteY5-112" fmla="*/ 0 h 9995"/>
                    <a:gd name="connsiteX6-113" fmla="*/ 6457 w 9980"/>
                    <a:gd name="connsiteY6-114" fmla="*/ 1068 h 9995"/>
                    <a:gd name="connsiteX7-115" fmla="*/ 7077 w 9980"/>
                    <a:gd name="connsiteY7-116" fmla="*/ 2940 h 9995"/>
                    <a:gd name="connsiteX8-117" fmla="*/ 4457 w 9980"/>
                    <a:gd name="connsiteY8-118" fmla="*/ 4989 h 9995"/>
                    <a:gd name="connsiteX9-119" fmla="*/ 56 w 9980"/>
                    <a:gd name="connsiteY9-120" fmla="*/ 576 h 9995"/>
                    <a:gd name="connsiteX0-121" fmla="*/ 15 w 9959"/>
                    <a:gd name="connsiteY0-122" fmla="*/ 576 h 10000"/>
                    <a:gd name="connsiteX1-123" fmla="*/ 25 w 9959"/>
                    <a:gd name="connsiteY1-124" fmla="*/ 4922 h 10000"/>
                    <a:gd name="connsiteX2-125" fmla="*/ 3592 w 9959"/>
                    <a:gd name="connsiteY2-126" fmla="*/ 9981 h 10000"/>
                    <a:gd name="connsiteX3-127" fmla="*/ 8399 w 9959"/>
                    <a:gd name="connsiteY3-128" fmla="*/ 6328 h 10000"/>
                    <a:gd name="connsiteX4-129" fmla="*/ 9072 w 9959"/>
                    <a:gd name="connsiteY4-130" fmla="*/ 7932 h 10000"/>
                    <a:gd name="connsiteX5-131" fmla="*/ 9959 w 9959"/>
                    <a:gd name="connsiteY5-132" fmla="*/ 0 h 10000"/>
                    <a:gd name="connsiteX6-133" fmla="*/ 6429 w 9959"/>
                    <a:gd name="connsiteY6-134" fmla="*/ 1069 h 10000"/>
                    <a:gd name="connsiteX7-135" fmla="*/ 7050 w 9959"/>
                    <a:gd name="connsiteY7-136" fmla="*/ 2941 h 10000"/>
                    <a:gd name="connsiteX8-137" fmla="*/ 4425 w 9959"/>
                    <a:gd name="connsiteY8-138" fmla="*/ 4991 h 10000"/>
                    <a:gd name="connsiteX9-139" fmla="*/ 15 w 9959"/>
                    <a:gd name="connsiteY9-140" fmla="*/ 576 h 10000"/>
                    <a:gd name="connsiteX0-141" fmla="*/ 0 w 9985"/>
                    <a:gd name="connsiteY0-142" fmla="*/ 576 h 10000"/>
                    <a:gd name="connsiteX1-143" fmla="*/ 10 w 9985"/>
                    <a:gd name="connsiteY1-144" fmla="*/ 4922 h 10000"/>
                    <a:gd name="connsiteX2-145" fmla="*/ 3592 w 9985"/>
                    <a:gd name="connsiteY2-146" fmla="*/ 9981 h 10000"/>
                    <a:gd name="connsiteX3-147" fmla="*/ 8419 w 9985"/>
                    <a:gd name="connsiteY3-148" fmla="*/ 6328 h 10000"/>
                    <a:gd name="connsiteX4-149" fmla="*/ 9094 w 9985"/>
                    <a:gd name="connsiteY4-150" fmla="*/ 7932 h 10000"/>
                    <a:gd name="connsiteX5-151" fmla="*/ 9985 w 9985"/>
                    <a:gd name="connsiteY5-152" fmla="*/ 0 h 10000"/>
                    <a:gd name="connsiteX6-153" fmla="*/ 6440 w 9985"/>
                    <a:gd name="connsiteY6-154" fmla="*/ 1069 h 10000"/>
                    <a:gd name="connsiteX7-155" fmla="*/ 7064 w 9985"/>
                    <a:gd name="connsiteY7-156" fmla="*/ 2941 h 10000"/>
                    <a:gd name="connsiteX8-157" fmla="*/ 4428 w 9985"/>
                    <a:gd name="connsiteY8-158" fmla="*/ 4991 h 10000"/>
                    <a:gd name="connsiteX9-159" fmla="*/ 0 w 9985"/>
                    <a:gd name="connsiteY9-160" fmla="*/ 576 h 10000"/>
                    <a:gd name="connsiteX0-161" fmla="*/ 0 w 10133"/>
                    <a:gd name="connsiteY0-162" fmla="*/ 4577 h 14001"/>
                    <a:gd name="connsiteX1-163" fmla="*/ 10 w 10133"/>
                    <a:gd name="connsiteY1-164" fmla="*/ 8923 h 14001"/>
                    <a:gd name="connsiteX2-165" fmla="*/ 3597 w 10133"/>
                    <a:gd name="connsiteY2-166" fmla="*/ 13982 h 14001"/>
                    <a:gd name="connsiteX3-167" fmla="*/ 8432 w 10133"/>
                    <a:gd name="connsiteY3-168" fmla="*/ 10329 h 14001"/>
                    <a:gd name="connsiteX4-169" fmla="*/ 9108 w 10133"/>
                    <a:gd name="connsiteY4-170" fmla="*/ 11933 h 14001"/>
                    <a:gd name="connsiteX5-171" fmla="*/ 10000 w 10133"/>
                    <a:gd name="connsiteY5-172" fmla="*/ 4001 h 14001"/>
                    <a:gd name="connsiteX6-173" fmla="*/ 9974 w 10133"/>
                    <a:gd name="connsiteY6-174" fmla="*/ 1 h 14001"/>
                    <a:gd name="connsiteX7-175" fmla="*/ 6450 w 10133"/>
                    <a:gd name="connsiteY7-176" fmla="*/ 5070 h 14001"/>
                    <a:gd name="connsiteX8-177" fmla="*/ 7075 w 10133"/>
                    <a:gd name="connsiteY8-178" fmla="*/ 6942 h 14001"/>
                    <a:gd name="connsiteX9-179" fmla="*/ 4435 w 10133"/>
                    <a:gd name="connsiteY9-180" fmla="*/ 8992 h 14001"/>
                    <a:gd name="connsiteX10" fmla="*/ 0 w 10133"/>
                    <a:gd name="connsiteY10" fmla="*/ 4577 h 14001"/>
                    <a:gd name="connsiteX0-181" fmla="*/ 0 w 10058"/>
                    <a:gd name="connsiteY0-182" fmla="*/ 4577 h 14001"/>
                    <a:gd name="connsiteX1-183" fmla="*/ 10 w 10058"/>
                    <a:gd name="connsiteY1-184" fmla="*/ 8923 h 14001"/>
                    <a:gd name="connsiteX2-185" fmla="*/ 3597 w 10058"/>
                    <a:gd name="connsiteY2-186" fmla="*/ 13982 h 14001"/>
                    <a:gd name="connsiteX3-187" fmla="*/ 8432 w 10058"/>
                    <a:gd name="connsiteY3-188" fmla="*/ 10329 h 14001"/>
                    <a:gd name="connsiteX4-189" fmla="*/ 9108 w 10058"/>
                    <a:gd name="connsiteY4-190" fmla="*/ 11933 h 14001"/>
                    <a:gd name="connsiteX5-191" fmla="*/ 10000 w 10058"/>
                    <a:gd name="connsiteY5-192" fmla="*/ 4001 h 14001"/>
                    <a:gd name="connsiteX6-193" fmla="*/ 9974 w 10058"/>
                    <a:gd name="connsiteY6-194" fmla="*/ 1 h 14001"/>
                    <a:gd name="connsiteX7-195" fmla="*/ 6450 w 10058"/>
                    <a:gd name="connsiteY7-196" fmla="*/ 5070 h 14001"/>
                    <a:gd name="connsiteX8-197" fmla="*/ 7075 w 10058"/>
                    <a:gd name="connsiteY8-198" fmla="*/ 6942 h 14001"/>
                    <a:gd name="connsiteX9-199" fmla="*/ 4435 w 10058"/>
                    <a:gd name="connsiteY9-200" fmla="*/ 8992 h 14001"/>
                    <a:gd name="connsiteX10-201" fmla="*/ 0 w 10058"/>
                    <a:gd name="connsiteY10-202" fmla="*/ 4577 h 14001"/>
                    <a:gd name="connsiteX0-203" fmla="*/ 0 w 10000"/>
                    <a:gd name="connsiteY0-204" fmla="*/ 4577 h 14001"/>
                    <a:gd name="connsiteX1-205" fmla="*/ 10 w 10000"/>
                    <a:gd name="connsiteY1-206" fmla="*/ 8923 h 14001"/>
                    <a:gd name="connsiteX2-207" fmla="*/ 3597 w 10000"/>
                    <a:gd name="connsiteY2-208" fmla="*/ 13982 h 14001"/>
                    <a:gd name="connsiteX3-209" fmla="*/ 8432 w 10000"/>
                    <a:gd name="connsiteY3-210" fmla="*/ 10329 h 14001"/>
                    <a:gd name="connsiteX4-211" fmla="*/ 9108 w 10000"/>
                    <a:gd name="connsiteY4-212" fmla="*/ 11933 h 14001"/>
                    <a:gd name="connsiteX5-213" fmla="*/ 10000 w 10000"/>
                    <a:gd name="connsiteY5-214" fmla="*/ 4001 h 14001"/>
                    <a:gd name="connsiteX6-215" fmla="*/ 9974 w 10000"/>
                    <a:gd name="connsiteY6-216" fmla="*/ 1 h 14001"/>
                    <a:gd name="connsiteX7-217" fmla="*/ 6450 w 10000"/>
                    <a:gd name="connsiteY7-218" fmla="*/ 5070 h 14001"/>
                    <a:gd name="connsiteX8-219" fmla="*/ 7075 w 10000"/>
                    <a:gd name="connsiteY8-220" fmla="*/ 6942 h 14001"/>
                    <a:gd name="connsiteX9-221" fmla="*/ 4435 w 10000"/>
                    <a:gd name="connsiteY9-222" fmla="*/ 8992 h 14001"/>
                    <a:gd name="connsiteX10-223" fmla="*/ 0 w 10000"/>
                    <a:gd name="connsiteY10-224" fmla="*/ 4577 h 14001"/>
                    <a:gd name="connsiteX0-225" fmla="*/ 0 w 10000"/>
                    <a:gd name="connsiteY0-226" fmla="*/ 4577 h 14001"/>
                    <a:gd name="connsiteX1-227" fmla="*/ 10 w 10000"/>
                    <a:gd name="connsiteY1-228" fmla="*/ 8923 h 14001"/>
                    <a:gd name="connsiteX2-229" fmla="*/ 3597 w 10000"/>
                    <a:gd name="connsiteY2-230" fmla="*/ 13982 h 14001"/>
                    <a:gd name="connsiteX3-231" fmla="*/ 8432 w 10000"/>
                    <a:gd name="connsiteY3-232" fmla="*/ 10329 h 14001"/>
                    <a:gd name="connsiteX4-233" fmla="*/ 9108 w 10000"/>
                    <a:gd name="connsiteY4-234" fmla="*/ 11933 h 14001"/>
                    <a:gd name="connsiteX5-235" fmla="*/ 10000 w 10000"/>
                    <a:gd name="connsiteY5-236" fmla="*/ 4001 h 14001"/>
                    <a:gd name="connsiteX6-237" fmla="*/ 9974 w 10000"/>
                    <a:gd name="connsiteY6-238" fmla="*/ 1 h 14001"/>
                    <a:gd name="connsiteX7-239" fmla="*/ 6450 w 10000"/>
                    <a:gd name="connsiteY7-240" fmla="*/ 5070 h 14001"/>
                    <a:gd name="connsiteX8-241" fmla="*/ 7075 w 10000"/>
                    <a:gd name="connsiteY8-242" fmla="*/ 6942 h 14001"/>
                    <a:gd name="connsiteX9-243" fmla="*/ 4435 w 10000"/>
                    <a:gd name="connsiteY9-244" fmla="*/ 8992 h 14001"/>
                    <a:gd name="connsiteX10-245" fmla="*/ 0 w 10000"/>
                    <a:gd name="connsiteY10-246" fmla="*/ 4577 h 14001"/>
                    <a:gd name="connsiteX0-247" fmla="*/ 0 w 9974"/>
                    <a:gd name="connsiteY0-248" fmla="*/ 4577 h 14001"/>
                    <a:gd name="connsiteX1-249" fmla="*/ 10 w 9974"/>
                    <a:gd name="connsiteY1-250" fmla="*/ 8923 h 14001"/>
                    <a:gd name="connsiteX2-251" fmla="*/ 3597 w 9974"/>
                    <a:gd name="connsiteY2-252" fmla="*/ 13982 h 14001"/>
                    <a:gd name="connsiteX3-253" fmla="*/ 8432 w 9974"/>
                    <a:gd name="connsiteY3-254" fmla="*/ 10329 h 14001"/>
                    <a:gd name="connsiteX4-255" fmla="*/ 9108 w 9974"/>
                    <a:gd name="connsiteY4-256" fmla="*/ 11933 h 14001"/>
                    <a:gd name="connsiteX5-257" fmla="*/ 9954 w 9974"/>
                    <a:gd name="connsiteY5-258" fmla="*/ 4290 h 14001"/>
                    <a:gd name="connsiteX6-259" fmla="*/ 9974 w 9974"/>
                    <a:gd name="connsiteY6-260" fmla="*/ 1 h 14001"/>
                    <a:gd name="connsiteX7-261" fmla="*/ 6450 w 9974"/>
                    <a:gd name="connsiteY7-262" fmla="*/ 5070 h 14001"/>
                    <a:gd name="connsiteX8-263" fmla="*/ 7075 w 9974"/>
                    <a:gd name="connsiteY8-264" fmla="*/ 6942 h 14001"/>
                    <a:gd name="connsiteX9-265" fmla="*/ 4435 w 9974"/>
                    <a:gd name="connsiteY9-266" fmla="*/ 8992 h 14001"/>
                    <a:gd name="connsiteX10-267" fmla="*/ 0 w 9974"/>
                    <a:gd name="connsiteY10-268" fmla="*/ 4577 h 14001"/>
                    <a:gd name="connsiteX0-269" fmla="*/ 0 w 10000"/>
                    <a:gd name="connsiteY0-270" fmla="*/ 3269 h 9999"/>
                    <a:gd name="connsiteX1-271" fmla="*/ 10 w 10000"/>
                    <a:gd name="connsiteY1-272" fmla="*/ 6373 h 9999"/>
                    <a:gd name="connsiteX2-273" fmla="*/ 3606 w 10000"/>
                    <a:gd name="connsiteY2-274" fmla="*/ 9986 h 9999"/>
                    <a:gd name="connsiteX3-275" fmla="*/ 8454 w 10000"/>
                    <a:gd name="connsiteY3-276" fmla="*/ 7377 h 9999"/>
                    <a:gd name="connsiteX4-277" fmla="*/ 9132 w 10000"/>
                    <a:gd name="connsiteY4-278" fmla="*/ 8523 h 9999"/>
                    <a:gd name="connsiteX5-279" fmla="*/ 9980 w 10000"/>
                    <a:gd name="connsiteY5-280" fmla="*/ 3064 h 9999"/>
                    <a:gd name="connsiteX6-281" fmla="*/ 10000 w 10000"/>
                    <a:gd name="connsiteY6-282" fmla="*/ 1 h 9999"/>
                    <a:gd name="connsiteX7-283" fmla="*/ 6467 w 10000"/>
                    <a:gd name="connsiteY7-284" fmla="*/ 3621 h 9999"/>
                    <a:gd name="connsiteX8-285" fmla="*/ 7093 w 10000"/>
                    <a:gd name="connsiteY8-286" fmla="*/ 4958 h 9999"/>
                    <a:gd name="connsiteX9-287" fmla="*/ 4447 w 10000"/>
                    <a:gd name="connsiteY9-288" fmla="*/ 6422 h 9999"/>
                    <a:gd name="connsiteX10-289" fmla="*/ 0 w 10000"/>
                    <a:gd name="connsiteY10-290" fmla="*/ 3269 h 9999"/>
                    <a:gd name="connsiteX0-291" fmla="*/ 0 w 10000"/>
                    <a:gd name="connsiteY0-292" fmla="*/ 3269 h 10000"/>
                    <a:gd name="connsiteX1-293" fmla="*/ 10 w 10000"/>
                    <a:gd name="connsiteY1-294" fmla="*/ 6374 h 10000"/>
                    <a:gd name="connsiteX2-295" fmla="*/ 3606 w 10000"/>
                    <a:gd name="connsiteY2-296" fmla="*/ 9987 h 10000"/>
                    <a:gd name="connsiteX3-297" fmla="*/ 8454 w 10000"/>
                    <a:gd name="connsiteY3-298" fmla="*/ 7378 h 10000"/>
                    <a:gd name="connsiteX4-299" fmla="*/ 9132 w 10000"/>
                    <a:gd name="connsiteY4-300" fmla="*/ 8524 h 10000"/>
                    <a:gd name="connsiteX5-301" fmla="*/ 9980 w 10000"/>
                    <a:gd name="connsiteY5-302" fmla="*/ 3064 h 10000"/>
                    <a:gd name="connsiteX6-303" fmla="*/ 10000 w 10000"/>
                    <a:gd name="connsiteY6-304" fmla="*/ 1 h 10000"/>
                    <a:gd name="connsiteX7-305" fmla="*/ 6467 w 10000"/>
                    <a:gd name="connsiteY7-306" fmla="*/ 3621 h 10000"/>
                    <a:gd name="connsiteX8-307" fmla="*/ 7093 w 10000"/>
                    <a:gd name="connsiteY8-308" fmla="*/ 4958 h 10000"/>
                    <a:gd name="connsiteX9-309" fmla="*/ 4447 w 10000"/>
                    <a:gd name="connsiteY9-310" fmla="*/ 6423 h 10000"/>
                    <a:gd name="connsiteX10-311" fmla="*/ 0 w 10000"/>
                    <a:gd name="connsiteY10-312" fmla="*/ 3269 h 10000"/>
                    <a:gd name="connsiteX0-313" fmla="*/ 0 w 10000"/>
                    <a:gd name="connsiteY0-314" fmla="*/ 3269 h 10032"/>
                    <a:gd name="connsiteX1-315" fmla="*/ 10 w 10000"/>
                    <a:gd name="connsiteY1-316" fmla="*/ 6374 h 10032"/>
                    <a:gd name="connsiteX2-317" fmla="*/ 3606 w 10000"/>
                    <a:gd name="connsiteY2-318" fmla="*/ 9987 h 10032"/>
                    <a:gd name="connsiteX3-319" fmla="*/ 8454 w 10000"/>
                    <a:gd name="connsiteY3-320" fmla="*/ 7378 h 10032"/>
                    <a:gd name="connsiteX4-321" fmla="*/ 9132 w 10000"/>
                    <a:gd name="connsiteY4-322" fmla="*/ 8524 h 10032"/>
                    <a:gd name="connsiteX5-323" fmla="*/ 9980 w 10000"/>
                    <a:gd name="connsiteY5-324" fmla="*/ 3064 h 10032"/>
                    <a:gd name="connsiteX6-325" fmla="*/ 10000 w 10000"/>
                    <a:gd name="connsiteY6-326" fmla="*/ 1 h 10032"/>
                    <a:gd name="connsiteX7-327" fmla="*/ 6467 w 10000"/>
                    <a:gd name="connsiteY7-328" fmla="*/ 3621 h 10032"/>
                    <a:gd name="connsiteX8-329" fmla="*/ 7093 w 10000"/>
                    <a:gd name="connsiteY8-330" fmla="*/ 4958 h 10032"/>
                    <a:gd name="connsiteX9-331" fmla="*/ 4447 w 10000"/>
                    <a:gd name="connsiteY9-332" fmla="*/ 6423 h 10032"/>
                    <a:gd name="connsiteX10-333" fmla="*/ 0 w 10000"/>
                    <a:gd name="connsiteY10-334" fmla="*/ 3269 h 1003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01" y="connsiteY10-202"/>
                    </a:cxn>
                  </a:cxnLst>
                  <a:rect l="l" t="t" r="r" b="b"/>
                  <a:pathLst>
                    <a:path w="10000" h="10032">
                      <a:moveTo>
                        <a:pt x="0" y="3269"/>
                      </a:moveTo>
                      <a:cubicBezTo>
                        <a:pt x="1" y="6347"/>
                        <a:pt x="1" y="6368"/>
                        <a:pt x="10" y="6374"/>
                      </a:cubicBezTo>
                      <a:cubicBezTo>
                        <a:pt x="19" y="6381"/>
                        <a:pt x="1705" y="9655"/>
                        <a:pt x="3606" y="9987"/>
                      </a:cubicBezTo>
                      <a:cubicBezTo>
                        <a:pt x="5507" y="10319"/>
                        <a:pt x="7450" y="8778"/>
                        <a:pt x="8454" y="7378"/>
                      </a:cubicBezTo>
                      <a:cubicBezTo>
                        <a:pt x="8680" y="7760"/>
                        <a:pt x="9132" y="8588"/>
                        <a:pt x="9132" y="8524"/>
                      </a:cubicBezTo>
                      <a:cubicBezTo>
                        <a:pt x="9132" y="8504"/>
                        <a:pt x="9660" y="5206"/>
                        <a:pt x="9980" y="3064"/>
                      </a:cubicBezTo>
                      <a:cubicBezTo>
                        <a:pt x="9983" y="3045"/>
                        <a:pt x="10001" y="-50"/>
                        <a:pt x="10000" y="1"/>
                      </a:cubicBezTo>
                      <a:cubicBezTo>
                        <a:pt x="8822" y="1208"/>
                        <a:pt x="6951" y="2795"/>
                        <a:pt x="6467" y="3621"/>
                      </a:cubicBezTo>
                      <a:cubicBezTo>
                        <a:pt x="5983" y="4448"/>
                        <a:pt x="6885" y="4513"/>
                        <a:pt x="7093" y="4958"/>
                      </a:cubicBezTo>
                      <a:cubicBezTo>
                        <a:pt x="7093" y="4958"/>
                        <a:pt x="5628" y="6706"/>
                        <a:pt x="4447" y="6423"/>
                      </a:cubicBezTo>
                      <a:cubicBezTo>
                        <a:pt x="3264" y="6142"/>
                        <a:pt x="876" y="4988"/>
                        <a:pt x="0" y="3269"/>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sp>
              <p:nvSpPr>
                <p:cNvPr id="72" name="powerpoint template design by DAJU_PPT正版来源小红书大橘PPT微信DAJU_PPT请勿抄袭搬运！盗版必究！-7"/>
                <p:cNvSpPr/>
                <p:nvPr/>
              </p:nvSpPr>
              <p:spPr bwMode="auto">
                <a:xfrm>
                  <a:off x="4287378" y="2371018"/>
                  <a:ext cx="3103775" cy="634517"/>
                </a:xfrm>
                <a:custGeom>
                  <a:avLst/>
                  <a:gdLst>
                    <a:gd name="T0" fmla="*/ 160 w 1128"/>
                    <a:gd name="T1" fmla="*/ 42 h 230"/>
                    <a:gd name="T2" fmla="*/ 0 w 1128"/>
                    <a:gd name="T3" fmla="*/ 104 h 230"/>
                    <a:gd name="T4" fmla="*/ 410 w 1128"/>
                    <a:gd name="T5" fmla="*/ 224 h 230"/>
                    <a:gd name="T6" fmla="*/ 952 w 1128"/>
                    <a:gd name="T7" fmla="*/ 142 h 230"/>
                    <a:gd name="T8" fmla="*/ 1028 w 1128"/>
                    <a:gd name="T9" fmla="*/ 178 h 230"/>
                    <a:gd name="T10" fmla="*/ 1128 w 1128"/>
                    <a:gd name="T11" fmla="*/ 0 h 230"/>
                    <a:gd name="T12" fmla="*/ 730 w 1128"/>
                    <a:gd name="T13" fmla="*/ 24 h 230"/>
                    <a:gd name="T14" fmla="*/ 800 w 1128"/>
                    <a:gd name="T15" fmla="*/ 66 h 230"/>
                    <a:gd name="T16" fmla="*/ 504 w 1128"/>
                    <a:gd name="T17" fmla="*/ 112 h 230"/>
                    <a:gd name="T18" fmla="*/ 160 w 1128"/>
                    <a:gd name="T19" fmla="*/ 42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8" h="230">
                      <a:moveTo>
                        <a:pt x="160" y="42"/>
                      </a:moveTo>
                      <a:cubicBezTo>
                        <a:pt x="0" y="104"/>
                        <a:pt x="0" y="104"/>
                        <a:pt x="0" y="104"/>
                      </a:cubicBezTo>
                      <a:cubicBezTo>
                        <a:pt x="0" y="104"/>
                        <a:pt x="152" y="218"/>
                        <a:pt x="410" y="224"/>
                      </a:cubicBezTo>
                      <a:cubicBezTo>
                        <a:pt x="668" y="230"/>
                        <a:pt x="840" y="186"/>
                        <a:pt x="952" y="142"/>
                      </a:cubicBezTo>
                      <a:cubicBezTo>
                        <a:pt x="1028" y="178"/>
                        <a:pt x="1028" y="178"/>
                        <a:pt x="1028" y="178"/>
                      </a:cubicBezTo>
                      <a:cubicBezTo>
                        <a:pt x="1128" y="0"/>
                        <a:pt x="1128" y="0"/>
                        <a:pt x="1128" y="0"/>
                      </a:cubicBezTo>
                      <a:cubicBezTo>
                        <a:pt x="730" y="24"/>
                        <a:pt x="730" y="24"/>
                        <a:pt x="730" y="24"/>
                      </a:cubicBezTo>
                      <a:cubicBezTo>
                        <a:pt x="800" y="66"/>
                        <a:pt x="800" y="66"/>
                        <a:pt x="800" y="66"/>
                      </a:cubicBezTo>
                      <a:cubicBezTo>
                        <a:pt x="800" y="66"/>
                        <a:pt x="688" y="117"/>
                        <a:pt x="504" y="112"/>
                      </a:cubicBezTo>
                      <a:cubicBezTo>
                        <a:pt x="320" y="108"/>
                        <a:pt x="258" y="96"/>
                        <a:pt x="160" y="42"/>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grpSp>
          <p:sp>
            <p:nvSpPr>
              <p:cNvPr id="70" name="powerpoint template design by DAJU_PPT正版来源小红书大橘PPT微信DAJU_PPT请勿抄袭搬运！盗版必究！-8"/>
              <p:cNvSpPr/>
              <p:nvPr/>
            </p:nvSpPr>
            <p:spPr>
              <a:xfrm>
                <a:off x="6909611" y="2762529"/>
                <a:ext cx="214520" cy="351010"/>
              </a:xfrm>
              <a:custGeom>
                <a:avLst/>
                <a:gdLst>
                  <a:gd name="connsiteX0" fmla="*/ 0 w 291830"/>
                  <a:gd name="connsiteY0" fmla="*/ 0 h 476655"/>
                  <a:gd name="connsiteX1" fmla="*/ 9728 w 291830"/>
                  <a:gd name="connsiteY1" fmla="*/ 345332 h 476655"/>
                  <a:gd name="connsiteX2" fmla="*/ 291830 w 291830"/>
                  <a:gd name="connsiteY2" fmla="*/ 476655 h 476655"/>
                  <a:gd name="connsiteX3" fmla="*/ 282102 w 291830"/>
                  <a:gd name="connsiteY3" fmla="*/ 136187 h 476655"/>
                  <a:gd name="connsiteX4" fmla="*/ 0 w 291830"/>
                  <a:gd name="connsiteY4" fmla="*/ 0 h 47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30" h="476655">
                    <a:moveTo>
                      <a:pt x="0" y="0"/>
                    </a:moveTo>
                    <a:lnTo>
                      <a:pt x="9728" y="345332"/>
                    </a:lnTo>
                    <a:lnTo>
                      <a:pt x="291830" y="476655"/>
                    </a:lnTo>
                    <a:lnTo>
                      <a:pt x="282102" y="136187"/>
                    </a:lnTo>
                    <a:lnTo>
                      <a:pt x="0" y="0"/>
                    </a:ln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grpSp>
        <p:sp>
          <p:nvSpPr>
            <p:cNvPr id="73" name="powerpoint template design by DAJU_PPT正版来源小红书大橘PPT微信DAJU_PPT请勿抄袭搬运！盗版必究！-9"/>
            <p:cNvSpPr txBox="1"/>
            <p:nvPr/>
          </p:nvSpPr>
          <p:spPr>
            <a:xfrm>
              <a:off x="7595155" y="2462875"/>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关键技术二</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74" name="powerpoint template design by DAJU_PPT正版来源小红书大橘PPT微信DAJU_PPT请勿抄袭搬运！盗版必究！-10"/>
            <p:cNvSpPr txBox="1"/>
            <p:nvPr/>
          </p:nvSpPr>
          <p:spPr>
            <a:xfrm>
              <a:off x="1710035" y="4789917"/>
              <a:ext cx="3120000" cy="1084990"/>
            </a:xfrm>
            <a:prstGeom prst="rect">
              <a:avLst/>
            </a:prstGeom>
            <a:noFill/>
          </p:spPr>
          <p:txBody>
            <a:bodyPr wrap="square" lIns="115203" tIns="57601" rIns="115203" bIns="57601">
              <a:spAutoFit/>
            </a:bodyPr>
            <a:lstStyle/>
            <a:p>
              <a:pPr lvl="0" algn="r">
                <a:lnSpc>
                  <a:spcPct val="130000"/>
                </a:lnSpc>
                <a:defRPr/>
              </a:pPr>
              <a:r>
                <a:rPr lang="zh-CN" altLang="en-US" b="1" dirty="0">
                  <a:cs typeface="+mn-ea"/>
                  <a:sym typeface="+mn-lt"/>
                </a:rPr>
                <a:t>关键技术三</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选择模板中的文字然后鼠标右键，粘贴选项里面选择“只保留文字”</a:t>
              </a:r>
            </a:p>
          </p:txBody>
        </p:sp>
        <p:sp>
          <p:nvSpPr>
            <p:cNvPr id="75" name="powerpoint template design by DAJU_PPT正版来源小红书大橘PPT微信DAJU_PPT请勿抄袭搬运！盗版必究！-11"/>
            <p:cNvSpPr/>
            <p:nvPr/>
          </p:nvSpPr>
          <p:spPr>
            <a:xfrm>
              <a:off x="4960792" y="2293640"/>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1"/>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6" name="powerpoint template design by DAJU_PPT正版来源小红书大橘PPT微信DAJU_PPT请勿抄袭搬运！盗版必究！-12"/>
            <p:cNvSpPr/>
            <p:nvPr/>
          </p:nvSpPr>
          <p:spPr>
            <a:xfrm flipH="1">
              <a:off x="6832957" y="2773640"/>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2"/>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7" name="powerpoint template design by DAJU_PPT正版来源小红书大橘PPT微信DAJU_PPT请勿抄袭搬运！盗版必究！-13"/>
            <p:cNvSpPr/>
            <p:nvPr/>
          </p:nvSpPr>
          <p:spPr>
            <a:xfrm flipH="1" flipV="1">
              <a:off x="6832957" y="4765132"/>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2"/>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8" name="powerpoint template design by DAJU_PPT正版来源小红书大橘PPT微信DAJU_PPT请勿抄袭搬运！盗版必究！-14"/>
            <p:cNvSpPr/>
            <p:nvPr/>
          </p:nvSpPr>
          <p:spPr>
            <a:xfrm flipV="1">
              <a:off x="4960792" y="4238528"/>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1"/>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9" name="powerpoint template design by DAJU_PPT正版来源小红书大橘PPT微信DAJU_PPT请勿抄袭搬运！盗版必究！-15"/>
            <p:cNvSpPr txBox="1"/>
            <p:nvPr/>
          </p:nvSpPr>
          <p:spPr>
            <a:xfrm>
              <a:off x="7477938" y="5325904"/>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关键技术四</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80" name="powerpoint template design by DAJU_PPT正版来源小红书大橘PPT微信DAJU_PPT请勿抄袭搬运！盗版必究！-16"/>
            <p:cNvSpPr txBox="1"/>
            <p:nvPr/>
          </p:nvSpPr>
          <p:spPr>
            <a:xfrm>
              <a:off x="1710035" y="1886889"/>
              <a:ext cx="3120000" cy="1084990"/>
            </a:xfrm>
            <a:prstGeom prst="rect">
              <a:avLst/>
            </a:prstGeom>
            <a:noFill/>
          </p:spPr>
          <p:txBody>
            <a:bodyPr wrap="square" lIns="115203" tIns="57601" rIns="115203" bIns="57601">
              <a:spAutoFit/>
            </a:bodyPr>
            <a:lstStyle/>
            <a:p>
              <a:pPr lvl="0" algn="r">
                <a:lnSpc>
                  <a:spcPct val="130000"/>
                </a:lnSpc>
                <a:defRPr/>
              </a:pPr>
              <a:r>
                <a:rPr lang="zh-CN" altLang="en-US" b="1" dirty="0">
                  <a:cs typeface="+mn-ea"/>
                  <a:sym typeface="+mn-lt"/>
                </a:rPr>
                <a:t>关键技术一</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选择模板中的文字然后鼠标右键，粘贴选项里面选择“只保留文字”</a:t>
              </a:r>
            </a:p>
          </p:txBody>
        </p:sp>
      </p:grpSp>
      <p:pic>
        <p:nvPicPr>
          <p:cNvPr id="3" name="图片 2">
            <a:extLst>
              <a:ext uri="{FF2B5EF4-FFF2-40B4-BE49-F238E27FC236}">
                <a16:creationId xmlns:a16="http://schemas.microsoft.com/office/drawing/2014/main" id="{47D1D47A-72E9-B215-7E34-03E8739EEDC9}"/>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C87BAFE0-4A02-E170-A194-2B4CAEC8046D}"/>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80617493-DC51-10CF-A6B0-84B75AAB0F22}"/>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6" name="直接连接符 5">
            <a:extLst>
              <a:ext uri="{FF2B5EF4-FFF2-40B4-BE49-F238E27FC236}">
                <a16:creationId xmlns:a16="http://schemas.microsoft.com/office/drawing/2014/main" id="{2E7D1B06-08EF-DA59-3A52-4C24C4A52017}"/>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49A5B0C-3B87-B2E7-BBE6-D8882B595B9F}"/>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312FA03B-FA29-E5EE-8D86-8FA656D5ED64}"/>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7B5B625A-D370-8035-3AD5-1C4D3EB2A01D}"/>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系统需求分析</a:t>
            </a:r>
          </a:p>
        </p:txBody>
      </p:sp>
      <p:sp>
        <p:nvSpPr>
          <p:cNvPr id="10" name="TextBox 10">
            <a:extLst>
              <a:ext uri="{FF2B5EF4-FFF2-40B4-BE49-F238E27FC236}">
                <a16:creationId xmlns:a16="http://schemas.microsoft.com/office/drawing/2014/main" id="{E06140E9-1529-7B47-4006-5CDC03287A73}"/>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DA5D15AD-A230-56B0-C31E-7D5CE38D31F7}"/>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3" name="直接连接符 12">
            <a:extLst>
              <a:ext uri="{FF2B5EF4-FFF2-40B4-BE49-F238E27FC236}">
                <a16:creationId xmlns:a16="http://schemas.microsoft.com/office/drawing/2014/main" id="{A3FAA51E-FDAF-703C-6F63-C04CE0A4C2C9}"/>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1666C42E-226E-BE26-404B-C53D231290EF}"/>
              </a:ext>
            </a:extLst>
          </p:cNvPr>
          <p:cNvSpPr>
            <a:spLocks noGrp="1"/>
          </p:cNvSpPr>
          <p:nvPr>
            <p:ph type="sldNum" sz="quarter" idx="12"/>
          </p:nvPr>
        </p:nvSpPr>
        <p:spPr/>
        <p:txBody>
          <a:bodyPr/>
          <a:lstStyle/>
          <a:p>
            <a:fld id="{A8537B7A-7510-410A-AA53-45D600DA0276}" type="slidenum">
              <a:rPr lang="zh-CN" altLang="en-US" smtClean="0"/>
              <a:t>15</a:t>
            </a:fld>
            <a:endParaRPr lang="zh-CN" altLang="en-US"/>
          </a:p>
        </p:txBody>
      </p:sp>
      <p:pic>
        <p:nvPicPr>
          <p:cNvPr id="12" name="图形 11">
            <a:extLst>
              <a:ext uri="{FF2B5EF4-FFF2-40B4-BE49-F238E27FC236}">
                <a16:creationId xmlns:a16="http://schemas.microsoft.com/office/drawing/2014/main" id="{C47934D4-F0F0-F2B5-1F94-65802BB6D68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3.2 </a:t>
            </a:r>
            <a:r>
              <a:rPr lang="zh-CN" altLang="en-US" dirty="0">
                <a:sym typeface="+mn-lt"/>
              </a:rPr>
              <a:t>实践难点一</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powerpoint template design by DAJU_PPT正版来源小红书大橘PPT微信DAJU_PPT请勿抄袭搬运！盗版必究！">
            <a:extLst>
              <a:ext uri="{FF2B5EF4-FFF2-40B4-BE49-F238E27FC236}">
                <a16:creationId xmlns:a16="http://schemas.microsoft.com/office/drawing/2014/main" id="{1981620D-F1A7-C794-2F49-7DE3F3B21EDF}"/>
              </a:ext>
            </a:extLst>
          </p:cNvPr>
          <p:cNvGrpSpPr/>
          <p:nvPr/>
        </p:nvGrpSpPr>
        <p:grpSpPr>
          <a:xfrm>
            <a:off x="1254990" y="1942604"/>
            <a:ext cx="9654309" cy="4206400"/>
            <a:chOff x="1254990" y="1942604"/>
            <a:chExt cx="9654309" cy="4206400"/>
          </a:xfrm>
        </p:grpSpPr>
        <p:grpSp>
          <p:nvGrpSpPr>
            <p:cNvPr id="4" name="组合 3">
              <a:extLst>
                <a:ext uri="{FF2B5EF4-FFF2-40B4-BE49-F238E27FC236}">
                  <a16:creationId xmlns:a16="http://schemas.microsoft.com/office/drawing/2014/main" id="{6141157E-139F-F01A-BC0E-855F377887CB}"/>
                </a:ext>
              </a:extLst>
            </p:cNvPr>
            <p:cNvGrpSpPr/>
            <p:nvPr/>
          </p:nvGrpSpPr>
          <p:grpSpPr>
            <a:xfrm>
              <a:off x="1254990" y="1942604"/>
              <a:ext cx="9654309" cy="1260000"/>
              <a:chOff x="1254990" y="1942604"/>
              <a:chExt cx="9654309" cy="1260000"/>
            </a:xfrm>
          </p:grpSpPr>
          <p:sp>
            <p:nvSpPr>
              <p:cNvPr id="17" name="powerpoint template design by DAJU_PPT正版来源小红书大橘PPT微信DAJU_PPT请勿抄袭搬运！盗版必究！-1"/>
              <p:cNvSpPr/>
              <p:nvPr/>
            </p:nvSpPr>
            <p:spPr>
              <a:xfrm>
                <a:off x="1254990" y="1942604"/>
                <a:ext cx="1260000" cy="126000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b="1" kern="0" dirty="0">
                    <a:gradFill>
                      <a:gsLst>
                        <a:gs pos="100000">
                          <a:schemeClr val="bg1"/>
                        </a:gs>
                        <a:gs pos="0">
                          <a:schemeClr val="bg1">
                            <a:lumMod val="95000"/>
                          </a:schemeClr>
                        </a:gs>
                      </a:gsLst>
                      <a:path path="circle">
                        <a:fillToRect l="100000" b="100000"/>
                      </a:path>
                    </a:gradFill>
                    <a:cs typeface="+mn-ea"/>
                    <a:sym typeface="+mn-lt"/>
                  </a:rPr>
                  <a:t>难点一</a:t>
                </a:r>
                <a:endParaRPr lang="en-US" altLang="zh-CN"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18" name="powerpoint template design by DAJU_PPT正版来源小红书大橘PPT微信DAJU_PPT请勿抄袭搬运！盗版必究！-2"/>
              <p:cNvSpPr/>
              <p:nvPr/>
            </p:nvSpPr>
            <p:spPr>
              <a:xfrm>
                <a:off x="2641242" y="1942604"/>
                <a:ext cx="8268057" cy="126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cs typeface="+mn-ea"/>
                  <a:sym typeface="+mn-lt"/>
                </a:endParaRPr>
              </a:p>
            </p:txBody>
          </p:sp>
          <p:sp>
            <p:nvSpPr>
              <p:cNvPr id="31" name="powerpoint template design by DAJU_PPT正版来源小红书大橘PPT微信DAJU_PPT请勿抄袭搬运！盗版必究！-3"/>
              <p:cNvSpPr/>
              <p:nvPr/>
            </p:nvSpPr>
            <p:spPr>
              <a:xfrm>
                <a:off x="2818292" y="2062112"/>
                <a:ext cx="7988729" cy="1020985"/>
              </a:xfrm>
              <a:prstGeom prst="rect">
                <a:avLst/>
              </a:prstGeom>
            </p:spPr>
            <p:txBody>
              <a:bodyPr wrap="square">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“只保留文字”即可更改为您想替换的文字，直接粘贴可能会改变文字格式。不建议您PPT中使用过多文字，尽量将文字精简，总结后按照一定的逻辑关系进行排列。</a:t>
                </a:r>
                <a:endParaRPr lang="zh-CN" altLang="en-US" sz="1600" dirty="0">
                  <a:cs typeface="+mn-ea"/>
                  <a:sym typeface="+mn-lt"/>
                </a:endParaRPr>
              </a:p>
            </p:txBody>
          </p:sp>
        </p:grpSp>
        <p:grpSp>
          <p:nvGrpSpPr>
            <p:cNvPr id="3" name="组合 2">
              <a:extLst>
                <a:ext uri="{FF2B5EF4-FFF2-40B4-BE49-F238E27FC236}">
                  <a16:creationId xmlns:a16="http://schemas.microsoft.com/office/drawing/2014/main" id="{36E7C6C5-232B-1A19-C472-3F12FA5DC949}"/>
                </a:ext>
              </a:extLst>
            </p:cNvPr>
            <p:cNvGrpSpPr/>
            <p:nvPr/>
          </p:nvGrpSpPr>
          <p:grpSpPr>
            <a:xfrm>
              <a:off x="1254990" y="3415804"/>
              <a:ext cx="9654309" cy="1260000"/>
              <a:chOff x="1254990" y="3415804"/>
              <a:chExt cx="9654309" cy="1260000"/>
            </a:xfrm>
          </p:grpSpPr>
          <p:sp>
            <p:nvSpPr>
              <p:cNvPr id="19" name="powerpoint template design by DAJU_PPT正版来源小红书大橘PPT微信DAJU_PPT请勿抄袭搬运！盗版必究！-4"/>
              <p:cNvSpPr/>
              <p:nvPr/>
            </p:nvSpPr>
            <p:spPr>
              <a:xfrm>
                <a:off x="1254990" y="3415804"/>
                <a:ext cx="1260000" cy="1260000"/>
              </a:xfrm>
              <a:prstGeom prst="rect">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b="1" kern="0" dirty="0">
                    <a:gradFill>
                      <a:gsLst>
                        <a:gs pos="100000">
                          <a:schemeClr val="bg1"/>
                        </a:gs>
                        <a:gs pos="0">
                          <a:schemeClr val="bg1">
                            <a:lumMod val="95000"/>
                          </a:schemeClr>
                        </a:gs>
                      </a:gsLst>
                      <a:path path="circle">
                        <a:fillToRect l="100000" b="100000"/>
                      </a:path>
                    </a:gradFill>
                    <a:cs typeface="+mn-ea"/>
                    <a:sym typeface="+mn-lt"/>
                  </a:rPr>
                  <a:t>难点二</a:t>
                </a:r>
                <a:endParaRPr lang="en-US" altLang="zh-CN"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20" name="powerpoint template design by DAJU_PPT正版来源小红书大橘PPT微信DAJU_PPT请勿抄袭搬运！盗版必究！-5"/>
              <p:cNvSpPr/>
              <p:nvPr/>
            </p:nvSpPr>
            <p:spPr>
              <a:xfrm>
                <a:off x="2641242" y="3415804"/>
                <a:ext cx="8268057" cy="1260000"/>
              </a:xfrm>
              <a:prstGeom prst="rect">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cs typeface="+mn-ea"/>
                  <a:sym typeface="+mn-lt"/>
                </a:endParaRPr>
              </a:p>
            </p:txBody>
          </p:sp>
          <p:sp>
            <p:nvSpPr>
              <p:cNvPr id="32" name="powerpoint template design by DAJU_PPT正版来源小红书大橘PPT微信DAJU_PPT请勿抄袭搬运！盗版必究！-6"/>
              <p:cNvSpPr txBox="1"/>
              <p:nvPr/>
            </p:nvSpPr>
            <p:spPr>
              <a:xfrm>
                <a:off x="2730143" y="3535312"/>
                <a:ext cx="8090258" cy="1020985"/>
              </a:xfrm>
              <a:prstGeom prst="rect">
                <a:avLst/>
              </a:prstGeom>
              <a:noFill/>
            </p:spPr>
            <p:txBody>
              <a:bodyPr wrap="square"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“只保留文字”即可更改为您想替换的文字，直接粘贴可能会改变文字格式。不建议您PPT中使用过多文字，尽量将文字精简，总结后按照一定的逻辑关系进行排列。</a:t>
                </a:r>
                <a:endParaRPr lang="zh-CN" altLang="en-US" sz="1600" dirty="0">
                  <a:cs typeface="+mn-ea"/>
                  <a:sym typeface="+mn-lt"/>
                </a:endParaRPr>
              </a:p>
            </p:txBody>
          </p:sp>
        </p:grpSp>
        <p:grpSp>
          <p:nvGrpSpPr>
            <p:cNvPr id="2" name="组合 1">
              <a:extLst>
                <a:ext uri="{FF2B5EF4-FFF2-40B4-BE49-F238E27FC236}">
                  <a16:creationId xmlns:a16="http://schemas.microsoft.com/office/drawing/2014/main" id="{5225CC4E-29B4-D120-43C5-F5FDFA21A569}"/>
                </a:ext>
              </a:extLst>
            </p:cNvPr>
            <p:cNvGrpSpPr/>
            <p:nvPr/>
          </p:nvGrpSpPr>
          <p:grpSpPr>
            <a:xfrm>
              <a:off x="1254990" y="4889004"/>
              <a:ext cx="9654309" cy="1260000"/>
              <a:chOff x="1254990" y="4889004"/>
              <a:chExt cx="9654309" cy="1260000"/>
            </a:xfrm>
          </p:grpSpPr>
          <p:sp>
            <p:nvSpPr>
              <p:cNvPr id="21" name="powerpoint template design by DAJU_PPT正版来源小红书大橘PPT微信DAJU_PPT请勿抄袭搬运！盗版必究！-7"/>
              <p:cNvSpPr/>
              <p:nvPr/>
            </p:nvSpPr>
            <p:spPr>
              <a:xfrm>
                <a:off x="1254990" y="4889004"/>
                <a:ext cx="1260000" cy="126000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b="1" kern="0" dirty="0">
                    <a:gradFill>
                      <a:gsLst>
                        <a:gs pos="100000">
                          <a:schemeClr val="bg1"/>
                        </a:gs>
                        <a:gs pos="0">
                          <a:schemeClr val="bg1">
                            <a:lumMod val="95000"/>
                          </a:schemeClr>
                        </a:gs>
                      </a:gsLst>
                      <a:path path="circle">
                        <a:fillToRect l="100000" b="100000"/>
                      </a:path>
                    </a:gradFill>
                    <a:cs typeface="+mn-ea"/>
                    <a:sym typeface="+mn-lt"/>
                  </a:rPr>
                  <a:t>难点三</a:t>
                </a:r>
                <a:endParaRPr lang="en-US" altLang="zh-CN"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23" name="powerpoint template design by DAJU_PPT正版来源小红书大橘PPT微信DAJU_PPT请勿抄袭搬运！盗版必究！-8"/>
              <p:cNvSpPr/>
              <p:nvPr/>
            </p:nvSpPr>
            <p:spPr>
              <a:xfrm>
                <a:off x="2641242" y="4889004"/>
                <a:ext cx="8268057" cy="126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cs typeface="+mn-ea"/>
                  <a:sym typeface="+mn-lt"/>
                </a:endParaRPr>
              </a:p>
            </p:txBody>
          </p:sp>
          <p:sp>
            <p:nvSpPr>
              <p:cNvPr id="36" name="powerpoint template design by DAJU_PPT正版来源小红书大橘PPT微信DAJU_PPT请勿抄袭搬运！盗版必究！-9"/>
              <p:cNvSpPr txBox="1"/>
              <p:nvPr/>
            </p:nvSpPr>
            <p:spPr>
              <a:xfrm>
                <a:off x="2730143" y="5008512"/>
                <a:ext cx="8090258" cy="1020985"/>
              </a:xfrm>
              <a:prstGeom prst="rect">
                <a:avLst/>
              </a:prstGeom>
              <a:noFill/>
            </p:spPr>
            <p:txBody>
              <a:bodyPr wrap="square"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“只保留文字”即可更改为您想替换的文字，直接粘贴可能会改变文字格式。不建议您PPT中使用过多文字，尽量将文字精简，总结后按照一定的逻辑关系进行排列。</a:t>
                </a:r>
                <a:endParaRPr lang="zh-CN" altLang="en-US" sz="1600" dirty="0">
                  <a:cs typeface="+mn-ea"/>
                  <a:sym typeface="+mn-lt"/>
                </a:endParaRPr>
              </a:p>
            </p:txBody>
          </p:sp>
        </p:grpSp>
      </p:grpSp>
      <p:pic>
        <p:nvPicPr>
          <p:cNvPr id="6" name="图片 5">
            <a:extLst>
              <a:ext uri="{FF2B5EF4-FFF2-40B4-BE49-F238E27FC236}">
                <a16:creationId xmlns:a16="http://schemas.microsoft.com/office/drawing/2014/main" id="{717A7C71-1910-390F-56F0-D98D9FA16193}"/>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C103E783-8CDE-5B5A-A6BB-7EF6414BF5A6}"/>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8" name="矩形 7">
            <a:extLst>
              <a:ext uri="{FF2B5EF4-FFF2-40B4-BE49-F238E27FC236}">
                <a16:creationId xmlns:a16="http://schemas.microsoft.com/office/drawing/2014/main" id="{4BE67CED-867C-1EB7-E095-7E464BE38614}"/>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9" name="直接连接符 8">
            <a:extLst>
              <a:ext uri="{FF2B5EF4-FFF2-40B4-BE49-F238E27FC236}">
                <a16:creationId xmlns:a16="http://schemas.microsoft.com/office/drawing/2014/main" id="{4EE3B823-E955-050D-1784-D238B623FF60}"/>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extBox 6">
            <a:extLst>
              <a:ext uri="{FF2B5EF4-FFF2-40B4-BE49-F238E27FC236}">
                <a16:creationId xmlns:a16="http://schemas.microsoft.com/office/drawing/2014/main" id="{0E530D70-28DE-06B7-9ED3-D2D06BC627C8}"/>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1" name="TextBox 7">
            <a:extLst>
              <a:ext uri="{FF2B5EF4-FFF2-40B4-BE49-F238E27FC236}">
                <a16:creationId xmlns:a16="http://schemas.microsoft.com/office/drawing/2014/main" id="{A63A1809-15A1-08A8-4A0F-AB0316D08AC9}"/>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2" name="TextBox 9">
            <a:extLst>
              <a:ext uri="{FF2B5EF4-FFF2-40B4-BE49-F238E27FC236}">
                <a16:creationId xmlns:a16="http://schemas.microsoft.com/office/drawing/2014/main" id="{4DB27014-9906-ED29-2450-D7A5ED151700}"/>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系统需求分析</a:t>
            </a:r>
          </a:p>
        </p:txBody>
      </p:sp>
      <p:sp>
        <p:nvSpPr>
          <p:cNvPr id="13" name="TextBox 10">
            <a:extLst>
              <a:ext uri="{FF2B5EF4-FFF2-40B4-BE49-F238E27FC236}">
                <a16:creationId xmlns:a16="http://schemas.microsoft.com/office/drawing/2014/main" id="{E77FB396-F51F-71AF-DDF2-617E49DADDDF}"/>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4" name="TextBox 11">
            <a:extLst>
              <a:ext uri="{FF2B5EF4-FFF2-40B4-BE49-F238E27FC236}">
                <a16:creationId xmlns:a16="http://schemas.microsoft.com/office/drawing/2014/main" id="{5FF882C9-3859-AAFE-6238-D4774C05090B}"/>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22" name="直接连接符 21">
            <a:extLst>
              <a:ext uri="{FF2B5EF4-FFF2-40B4-BE49-F238E27FC236}">
                <a16:creationId xmlns:a16="http://schemas.microsoft.com/office/drawing/2014/main" id="{FDC2FCBE-2E3D-3EA7-775B-331DAEC68972}"/>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灯片编号占位符 24">
            <a:extLst>
              <a:ext uri="{FF2B5EF4-FFF2-40B4-BE49-F238E27FC236}">
                <a16:creationId xmlns:a16="http://schemas.microsoft.com/office/drawing/2014/main" id="{FEA2FFD6-BC2A-F2BB-51D5-DA6126891881}"/>
              </a:ext>
            </a:extLst>
          </p:cNvPr>
          <p:cNvSpPr>
            <a:spLocks noGrp="1"/>
          </p:cNvSpPr>
          <p:nvPr>
            <p:ph type="sldNum" sz="quarter" idx="12"/>
          </p:nvPr>
        </p:nvSpPr>
        <p:spPr/>
        <p:txBody>
          <a:bodyPr/>
          <a:lstStyle/>
          <a:p>
            <a:fld id="{A8537B7A-7510-410A-AA53-45D600DA0276}" type="slidenum">
              <a:rPr lang="zh-CN" altLang="en-US" smtClean="0"/>
              <a:t>16</a:t>
            </a:fld>
            <a:endParaRPr lang="zh-CN" altLang="en-US"/>
          </a:p>
        </p:txBody>
      </p:sp>
      <p:pic>
        <p:nvPicPr>
          <p:cNvPr id="15" name="图形 14">
            <a:extLst>
              <a:ext uri="{FF2B5EF4-FFF2-40B4-BE49-F238E27FC236}">
                <a16:creationId xmlns:a16="http://schemas.microsoft.com/office/drawing/2014/main" id="{3E4B58CF-44F6-150B-F374-7EC5EF9101E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3.2 </a:t>
            </a:r>
            <a:r>
              <a:rPr lang="zh-CN" altLang="en-US" dirty="0">
                <a:sym typeface="+mn-lt"/>
              </a:rPr>
              <a:t>实践难点二</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powerpoint template design by DAJU_PPT正版来源小红书大橘PPT微信DAJU_PPT请勿抄袭搬运！盗版必究！"/>
          <p:cNvSpPr/>
          <p:nvPr/>
        </p:nvSpPr>
        <p:spPr>
          <a:xfrm>
            <a:off x="3951685" y="3480559"/>
            <a:ext cx="7416647" cy="1304036"/>
          </a:xfrm>
          <a:prstGeom prst="rect">
            <a:avLst/>
          </a:prstGeom>
          <a:solidFill>
            <a:schemeClr val="bg1">
              <a:lumMod val="95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cs typeface="+mn-ea"/>
              <a:sym typeface="+mn-lt"/>
            </a:endParaRPr>
          </a:p>
        </p:txBody>
      </p:sp>
      <p:sp>
        <p:nvSpPr>
          <p:cNvPr id="18" name="powerpoint template design by DAJU_PPT正版来源小红书大橘PPT微信DAJU_PPT请勿抄袭搬运！盗版必究！"/>
          <p:cNvSpPr/>
          <p:nvPr/>
        </p:nvSpPr>
        <p:spPr>
          <a:xfrm>
            <a:off x="4697750" y="4990601"/>
            <a:ext cx="6670583" cy="1314035"/>
          </a:xfrm>
          <a:prstGeom prst="rect">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cs typeface="+mn-ea"/>
              <a:sym typeface="+mn-lt"/>
            </a:endParaRPr>
          </a:p>
        </p:txBody>
      </p:sp>
      <p:sp>
        <p:nvSpPr>
          <p:cNvPr id="19" name="powerpoint template design by DAJU_PPT正版来源小红书大橘PPT微信DAJU_PPT请勿抄袭搬运！盗版必究！"/>
          <p:cNvSpPr/>
          <p:nvPr/>
        </p:nvSpPr>
        <p:spPr>
          <a:xfrm>
            <a:off x="3107612" y="1944519"/>
            <a:ext cx="8260720" cy="1310036"/>
          </a:xfrm>
          <a:prstGeom prst="rect">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0" name="powerpoint template design by DAJU_PPT正版来源小红书大橘PPT微信DAJU_PPT请勿抄袭搬运！盗版必究！"/>
          <p:cNvSpPr/>
          <p:nvPr/>
        </p:nvSpPr>
        <p:spPr bwMode="auto">
          <a:xfrm>
            <a:off x="2349544" y="1944519"/>
            <a:ext cx="1516133" cy="1310036"/>
          </a:xfrm>
          <a:custGeom>
            <a:avLst/>
            <a:gdLst>
              <a:gd name="T0" fmla="*/ 0 w 714"/>
              <a:gd name="T1" fmla="*/ 1752368031 h 617"/>
              <a:gd name="T2" fmla="*/ 1008318937 w 714"/>
              <a:gd name="T3" fmla="*/ 0 h 617"/>
              <a:gd name="T4" fmla="*/ 2027998677 w 714"/>
              <a:gd name="T5" fmla="*/ 1752368031 h 617"/>
              <a:gd name="T6" fmla="*/ 0 w 714"/>
              <a:gd name="T7" fmla="*/ 1752368031 h 617"/>
              <a:gd name="T8" fmla="*/ 0 w 714"/>
              <a:gd name="T9" fmla="*/ 1752368031 h 617"/>
              <a:gd name="T10" fmla="*/ 0 60000 65536"/>
              <a:gd name="T11" fmla="*/ 0 60000 65536"/>
              <a:gd name="T12" fmla="*/ 0 60000 65536"/>
              <a:gd name="T13" fmla="*/ 0 60000 65536"/>
              <a:gd name="T14" fmla="*/ 0 60000 65536"/>
              <a:gd name="T15" fmla="*/ 0 w 714"/>
              <a:gd name="T16" fmla="*/ 0 h 617"/>
              <a:gd name="T17" fmla="*/ 714 w 714"/>
              <a:gd name="T18" fmla="*/ 617 h 617"/>
            </a:gdLst>
            <a:ahLst/>
            <a:cxnLst>
              <a:cxn ang="T10">
                <a:pos x="T0" y="T1"/>
              </a:cxn>
              <a:cxn ang="T11">
                <a:pos x="T2" y="T3"/>
              </a:cxn>
              <a:cxn ang="T12">
                <a:pos x="T4" y="T5"/>
              </a:cxn>
              <a:cxn ang="T13">
                <a:pos x="T6" y="T7"/>
              </a:cxn>
              <a:cxn ang="T14">
                <a:pos x="T8" y="T9"/>
              </a:cxn>
            </a:cxnLst>
            <a:rect l="T15" t="T16" r="T17" b="T18"/>
            <a:pathLst>
              <a:path w="714" h="617">
                <a:moveTo>
                  <a:pt x="0" y="617"/>
                </a:moveTo>
                <a:lnTo>
                  <a:pt x="355" y="0"/>
                </a:lnTo>
                <a:lnTo>
                  <a:pt x="714" y="617"/>
                </a:lnTo>
                <a:lnTo>
                  <a:pt x="0" y="617"/>
                </a:lnTo>
                <a:close/>
              </a:path>
            </a:pathLst>
          </a:custGeom>
          <a:solidFill>
            <a:schemeClr val="accent1"/>
          </a:solidFill>
          <a:ln w="9525">
            <a:noFill/>
            <a:round/>
          </a:ln>
        </p:spPr>
        <p:txBody>
          <a:bodyPr lIns="115205" tIns="684000" rIns="115205" bIns="57603" anchor="ctr" anchorCtr="1"/>
          <a:lstStyle/>
          <a:p>
            <a:pPr lvl="0" algn="ctr"/>
            <a:r>
              <a:rPr lang="zh-CN" altLang="en-US" sz="1600" b="1" dirty="0">
                <a:solidFill>
                  <a:prstClr val="white"/>
                </a:solidFill>
                <a:cs typeface="+mn-ea"/>
                <a:sym typeface="+mn-lt"/>
              </a:rPr>
              <a:t>添加标题</a:t>
            </a:r>
          </a:p>
        </p:txBody>
      </p:sp>
      <p:sp>
        <p:nvSpPr>
          <p:cNvPr id="21" name="powerpoint template design by DAJU_PPT正版来源小红书大橘PPT微信DAJU_PPT请勿抄袭搬运！盗版必究！"/>
          <p:cNvSpPr/>
          <p:nvPr/>
        </p:nvSpPr>
        <p:spPr bwMode="auto">
          <a:xfrm>
            <a:off x="1483470" y="3478559"/>
            <a:ext cx="3214281" cy="1306036"/>
          </a:xfrm>
          <a:custGeom>
            <a:avLst/>
            <a:gdLst/>
            <a:ahLst/>
            <a:cxnLst/>
            <a:rect l="l" t="t" r="r" b="b"/>
            <a:pathLst>
              <a:path w="2410711" h="979527">
                <a:moveTo>
                  <a:pt x="560426" y="0"/>
                </a:moveTo>
                <a:lnTo>
                  <a:pt x="723941" y="0"/>
                </a:lnTo>
                <a:lnTo>
                  <a:pt x="1687648" y="0"/>
                </a:lnTo>
                <a:lnTo>
                  <a:pt x="1851163" y="0"/>
                </a:lnTo>
                <a:lnTo>
                  <a:pt x="1848884" y="3978"/>
                </a:lnTo>
                <a:lnTo>
                  <a:pt x="2410711" y="979527"/>
                </a:lnTo>
                <a:lnTo>
                  <a:pt x="1282611" y="979527"/>
                </a:lnTo>
                <a:lnTo>
                  <a:pt x="1283477" y="978027"/>
                </a:lnTo>
                <a:lnTo>
                  <a:pt x="1127221" y="978027"/>
                </a:lnTo>
                <a:lnTo>
                  <a:pt x="163515" y="978027"/>
                </a:lnTo>
                <a:lnTo>
                  <a:pt x="0" y="978027"/>
                </a:lnTo>
                <a:close/>
              </a:path>
            </a:pathLst>
          </a:custGeom>
          <a:solidFill>
            <a:schemeClr val="accent2"/>
          </a:solidFill>
          <a:ln w="9525">
            <a:noFill/>
            <a:round/>
          </a:ln>
        </p:spPr>
        <p:txBody>
          <a:bodyPr lIns="115205" tIns="0" rIns="115205" bIns="57603" anchor="ctr" anchorCtr="1"/>
          <a:lstStyle/>
          <a:p>
            <a:pPr algn="ctr"/>
            <a:r>
              <a:rPr lang="zh-CN" altLang="en-US" sz="2400" b="1" dirty="0">
                <a:solidFill>
                  <a:schemeClr val="bg1"/>
                </a:solidFill>
                <a:cs typeface="+mn-ea"/>
                <a:sym typeface="+mn-lt"/>
              </a:rPr>
              <a:t>添加标题</a:t>
            </a:r>
          </a:p>
        </p:txBody>
      </p:sp>
      <p:sp>
        <p:nvSpPr>
          <p:cNvPr id="23" name="powerpoint template design by DAJU_PPT正版来源小红书大橘PPT微信DAJU_PPT请勿抄袭搬运！盗版必究！"/>
          <p:cNvSpPr/>
          <p:nvPr/>
        </p:nvSpPr>
        <p:spPr bwMode="auto">
          <a:xfrm>
            <a:off x="623393" y="4995601"/>
            <a:ext cx="4888431" cy="1304036"/>
          </a:xfrm>
          <a:custGeom>
            <a:avLst/>
            <a:gdLst/>
            <a:ahLst/>
            <a:cxnLst/>
            <a:rect l="l" t="t" r="r" b="b"/>
            <a:pathLst>
              <a:path w="3666323" h="978027">
                <a:moveTo>
                  <a:pt x="563519" y="0"/>
                </a:moveTo>
                <a:lnTo>
                  <a:pt x="923559" y="0"/>
                </a:lnTo>
                <a:lnTo>
                  <a:pt x="1692149" y="0"/>
                </a:lnTo>
                <a:lnTo>
                  <a:pt x="1860065" y="0"/>
                </a:lnTo>
                <a:lnTo>
                  <a:pt x="1868029" y="0"/>
                </a:lnTo>
                <a:lnTo>
                  <a:pt x="2052189" y="0"/>
                </a:lnTo>
                <a:lnTo>
                  <a:pt x="3105651" y="0"/>
                </a:lnTo>
                <a:lnTo>
                  <a:pt x="3666323" y="978027"/>
                </a:lnTo>
                <a:lnTo>
                  <a:pt x="2431888" y="978027"/>
                </a:lnTo>
                <a:lnTo>
                  <a:pt x="2423924" y="978027"/>
                </a:lnTo>
                <a:lnTo>
                  <a:pt x="1487078" y="978027"/>
                </a:lnTo>
                <a:lnTo>
                  <a:pt x="1294614" y="978027"/>
                </a:lnTo>
                <a:lnTo>
                  <a:pt x="1127038" y="978027"/>
                </a:lnTo>
                <a:lnTo>
                  <a:pt x="360040" y="978027"/>
                </a:lnTo>
                <a:lnTo>
                  <a:pt x="0" y="978027"/>
                </a:lnTo>
                <a:close/>
              </a:path>
            </a:pathLst>
          </a:custGeom>
          <a:solidFill>
            <a:schemeClr val="accent1"/>
          </a:solidFill>
          <a:ln w="9525">
            <a:noFill/>
            <a:round/>
          </a:ln>
        </p:spPr>
        <p:txBody>
          <a:bodyPr lIns="115205" tIns="0" rIns="115205" bIns="57603" anchor="ctr" anchorCtr="1"/>
          <a:lstStyle/>
          <a:p>
            <a:pPr algn="ctr"/>
            <a:r>
              <a:rPr lang="zh-CN" altLang="en-US" sz="2800" b="1" dirty="0">
                <a:solidFill>
                  <a:schemeClr val="bg1"/>
                </a:solidFill>
                <a:cs typeface="+mn-ea"/>
                <a:sym typeface="+mn-lt"/>
              </a:rPr>
              <a:t>添加标题</a:t>
            </a:r>
          </a:p>
        </p:txBody>
      </p:sp>
      <p:sp>
        <p:nvSpPr>
          <p:cNvPr id="31" name="powerpoint template design by DAJU_PPT正版来源小红书大橘PPT微信DAJU_PPT请勿抄袭搬运！盗版必究！"/>
          <p:cNvSpPr txBox="1"/>
          <p:nvPr/>
        </p:nvSpPr>
        <p:spPr>
          <a:xfrm>
            <a:off x="5699718" y="5193389"/>
            <a:ext cx="5480721" cy="908459"/>
          </a:xfrm>
          <a:prstGeom prst="rect">
            <a:avLst/>
          </a:prstGeom>
          <a:noFill/>
        </p:spPr>
        <p:txBody>
          <a:bodyPr lIns="0" tIns="0" rIns="0" bIns="0" anchor="ctr"/>
          <a:lstStyle/>
          <a:p>
            <a:pPr algn="just">
              <a:lnSpc>
                <a:spcPct val="130000"/>
              </a:lnSpc>
              <a:spcBef>
                <a:spcPts val="755"/>
              </a:spcBef>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a:t>
            </a:r>
            <a:endParaRPr lang="zh-CN" altLang="en-US" sz="1600" dirty="0">
              <a:cs typeface="+mn-ea"/>
              <a:sym typeface="+mn-lt"/>
            </a:endParaRPr>
          </a:p>
        </p:txBody>
      </p:sp>
      <p:sp>
        <p:nvSpPr>
          <p:cNvPr id="32" name="powerpoint template design by DAJU_PPT正版来源小红书大橘PPT微信DAJU_PPT请勿抄袭搬运！盗版必究！"/>
          <p:cNvSpPr txBox="1"/>
          <p:nvPr/>
        </p:nvSpPr>
        <p:spPr>
          <a:xfrm>
            <a:off x="4851879" y="3678348"/>
            <a:ext cx="5856651" cy="908459"/>
          </a:xfrm>
          <a:prstGeom prst="rect">
            <a:avLst/>
          </a:prstGeom>
          <a:noFill/>
        </p:spPr>
        <p:txBody>
          <a:bodyPr lIns="0" tIns="0" rIns="0" bIns="0" anchor="ctr"/>
          <a:lstStyle/>
          <a:p>
            <a:pPr algn="just">
              <a:lnSpc>
                <a:spcPct val="130000"/>
              </a:lnSpc>
              <a:spcBef>
                <a:spcPts val="755"/>
              </a:spcBef>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36" name="powerpoint template design by DAJU_PPT正版来源小红书大橘PPT微信DAJU_PPT请勿抄袭搬运！盗版必究！"/>
          <p:cNvSpPr txBox="1"/>
          <p:nvPr/>
        </p:nvSpPr>
        <p:spPr>
          <a:xfrm>
            <a:off x="3951684" y="2145308"/>
            <a:ext cx="6986391" cy="908459"/>
          </a:xfrm>
          <a:prstGeom prst="rect">
            <a:avLst/>
          </a:prstGeom>
          <a:noFill/>
        </p:spPr>
        <p:txBody>
          <a:bodyPr lIns="0" tIns="0" rIns="0" bIns="0" anchor="ctr"/>
          <a:lstStyle/>
          <a:p>
            <a:pPr algn="just">
              <a:lnSpc>
                <a:spcPct val="130000"/>
              </a:lnSpc>
              <a:spcBef>
                <a:spcPts val="755"/>
              </a:spcBef>
              <a:defRPr/>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dirty="0">
              <a:cs typeface="+mn-ea"/>
              <a:sym typeface="+mn-lt"/>
            </a:endParaRPr>
          </a:p>
        </p:txBody>
      </p:sp>
      <p:pic>
        <p:nvPicPr>
          <p:cNvPr id="2" name="图片 1">
            <a:extLst>
              <a:ext uri="{FF2B5EF4-FFF2-40B4-BE49-F238E27FC236}">
                <a16:creationId xmlns:a16="http://schemas.microsoft.com/office/drawing/2014/main" id="{3908D131-A66B-1F3E-824D-79437BB4FAF5}"/>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91C80E09-8252-EA0C-DD02-38C08F774B00}"/>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4" name="矩形 3">
            <a:extLst>
              <a:ext uri="{FF2B5EF4-FFF2-40B4-BE49-F238E27FC236}">
                <a16:creationId xmlns:a16="http://schemas.microsoft.com/office/drawing/2014/main" id="{054184D0-76B7-B6DE-CBB3-AFA4B566186B}"/>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5" name="直接连接符 4">
            <a:extLst>
              <a:ext uri="{FF2B5EF4-FFF2-40B4-BE49-F238E27FC236}">
                <a16:creationId xmlns:a16="http://schemas.microsoft.com/office/drawing/2014/main" id="{335C3DC5-14CA-A958-82B9-9F106946F5A9}"/>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a:extLst>
              <a:ext uri="{FF2B5EF4-FFF2-40B4-BE49-F238E27FC236}">
                <a16:creationId xmlns:a16="http://schemas.microsoft.com/office/drawing/2014/main" id="{BCCF115C-2B23-8175-4042-2B9A304F2B93}"/>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21A9C98B-F1E6-1867-FB46-08E4BBE283BD}"/>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4CAB80F3-1D20-6AAA-54BD-38023B3271B9}"/>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系统需求分析</a:t>
            </a:r>
          </a:p>
        </p:txBody>
      </p:sp>
      <p:sp>
        <p:nvSpPr>
          <p:cNvPr id="9" name="TextBox 10">
            <a:extLst>
              <a:ext uri="{FF2B5EF4-FFF2-40B4-BE49-F238E27FC236}">
                <a16:creationId xmlns:a16="http://schemas.microsoft.com/office/drawing/2014/main" id="{7BA6CAE0-DA94-5102-FD43-31B1CF890C48}"/>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1">
            <a:extLst>
              <a:ext uri="{FF2B5EF4-FFF2-40B4-BE49-F238E27FC236}">
                <a16:creationId xmlns:a16="http://schemas.microsoft.com/office/drawing/2014/main" id="{BCACC70B-D28D-E3D9-11DA-F4A27E87BA4D}"/>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2" name="直接连接符 11">
            <a:extLst>
              <a:ext uri="{FF2B5EF4-FFF2-40B4-BE49-F238E27FC236}">
                <a16:creationId xmlns:a16="http://schemas.microsoft.com/office/drawing/2014/main" id="{9E56437A-8D1D-BAFB-B559-AAE4B597C8CB}"/>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1A03D103-040B-4572-CCD6-786733C707C7}"/>
              </a:ext>
            </a:extLst>
          </p:cNvPr>
          <p:cNvSpPr>
            <a:spLocks noGrp="1"/>
          </p:cNvSpPr>
          <p:nvPr>
            <p:ph type="sldNum" sz="quarter" idx="12"/>
          </p:nvPr>
        </p:nvSpPr>
        <p:spPr/>
        <p:txBody>
          <a:bodyPr/>
          <a:lstStyle/>
          <a:p>
            <a:fld id="{A8537B7A-7510-410A-AA53-45D600DA0276}" type="slidenum">
              <a:rPr lang="zh-CN" altLang="en-US" smtClean="0"/>
              <a:t>17</a:t>
            </a:fld>
            <a:endParaRPr lang="zh-CN" altLang="en-US"/>
          </a:p>
        </p:txBody>
      </p:sp>
      <p:pic>
        <p:nvPicPr>
          <p:cNvPr id="11" name="图形 10">
            <a:extLst>
              <a:ext uri="{FF2B5EF4-FFF2-40B4-BE49-F238E27FC236}">
                <a16:creationId xmlns:a16="http://schemas.microsoft.com/office/drawing/2014/main" id="{910BB8ED-8863-78F2-E351-79A8286DB42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3.3 </a:t>
            </a:r>
            <a:r>
              <a:rPr lang="zh-CN" altLang="en-US" dirty="0">
                <a:sym typeface="+mn-lt"/>
              </a:rPr>
              <a:t>解决方法</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powerpoint template design by DAJU_PPT正版来源小红书大橘PPT微信DAJU_PPT请勿抄袭搬运！盗版必究！"/>
          <p:cNvSpPr/>
          <p:nvPr/>
        </p:nvSpPr>
        <p:spPr>
          <a:xfrm rot="16200000">
            <a:off x="5140844" y="3659980"/>
            <a:ext cx="1979680" cy="2709369"/>
          </a:xfrm>
          <a:prstGeom prst="parallelogram">
            <a:avLst>
              <a:gd name="adj" fmla="val 532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18" name="powerpoint template design by DAJU_PPT正版来源小红书大橘PPT微信DAJU_PPT请勿抄袭搬运！盗版必究！"/>
          <p:cNvSpPr/>
          <p:nvPr/>
        </p:nvSpPr>
        <p:spPr>
          <a:xfrm rot="16200000">
            <a:off x="5140841" y="1542972"/>
            <a:ext cx="1979680" cy="2709369"/>
          </a:xfrm>
          <a:prstGeom prst="parallelogram">
            <a:avLst>
              <a:gd name="adj" fmla="val 532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19" name="powerpoint template design by DAJU_PPT正版来源小红书大橘PPT微信DAJU_PPT请勿抄袭搬运！盗版必究！"/>
          <p:cNvSpPr/>
          <p:nvPr/>
        </p:nvSpPr>
        <p:spPr>
          <a:xfrm>
            <a:off x="4775992" y="1679477"/>
            <a:ext cx="3528253" cy="1380471"/>
          </a:xfrm>
          <a:prstGeom prst="rightArrow">
            <a:avLst>
              <a:gd name="adj1" fmla="val 66953"/>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0" name="powerpoint template design by DAJU_PPT正版来源小红书大橘PPT微信DAJU_PPT请勿抄袭搬运！盗版必究！"/>
          <p:cNvSpPr/>
          <p:nvPr/>
        </p:nvSpPr>
        <p:spPr>
          <a:xfrm rot="10800000">
            <a:off x="3957107" y="2735594"/>
            <a:ext cx="3528253" cy="1380471"/>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1" name="powerpoint template design by DAJU_PPT正版来源小红书大橘PPT微信DAJU_PPT请勿抄袭搬运！盗版必究！"/>
          <p:cNvSpPr/>
          <p:nvPr/>
        </p:nvSpPr>
        <p:spPr>
          <a:xfrm>
            <a:off x="4775992" y="3791711"/>
            <a:ext cx="3528253" cy="1380471"/>
          </a:xfrm>
          <a:prstGeom prst="rightArrow">
            <a:avLst>
              <a:gd name="adj1" fmla="val 66953"/>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3" name="powerpoint template design by DAJU_PPT正版来源小红书大橘PPT微信DAJU_PPT请勿抄袭搬运！盗版必究！"/>
          <p:cNvSpPr/>
          <p:nvPr/>
        </p:nvSpPr>
        <p:spPr>
          <a:xfrm rot="10800000">
            <a:off x="3957107" y="4847829"/>
            <a:ext cx="3528253" cy="1380471"/>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31" name="powerpoint template design by DAJU_PPT正版来源小红书大橘PPT微信DAJU_PPT请勿抄袭搬运！盗版必究！"/>
          <p:cNvSpPr txBox="1"/>
          <p:nvPr/>
        </p:nvSpPr>
        <p:spPr>
          <a:xfrm>
            <a:off x="5376174" y="2185046"/>
            <a:ext cx="2517347"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01. </a:t>
            </a:r>
            <a:r>
              <a:rPr lang="zh-CN" altLang="en-US" sz="2400" dirty="0">
                <a:solidFill>
                  <a:schemeClr val="bg1"/>
                </a:solidFill>
                <a:latin typeface="+mj-ea"/>
                <a:ea typeface="+mj-ea"/>
                <a:cs typeface="+mn-ea"/>
                <a:sym typeface="+mn-lt"/>
              </a:rPr>
              <a:t>解决方法</a:t>
            </a:r>
          </a:p>
        </p:txBody>
      </p:sp>
      <p:sp>
        <p:nvSpPr>
          <p:cNvPr id="36" name="powerpoint template design by DAJU_PPT正版来源小红书大橘PPT微信DAJU_PPT请勿抄袭搬运！盗版必究！"/>
          <p:cNvSpPr txBox="1"/>
          <p:nvPr/>
        </p:nvSpPr>
        <p:spPr>
          <a:xfrm>
            <a:off x="4278242" y="3241164"/>
            <a:ext cx="2490088"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02.</a:t>
            </a:r>
            <a:r>
              <a:rPr lang="zh-CN" altLang="en-US" sz="2400" dirty="0">
                <a:solidFill>
                  <a:schemeClr val="bg1"/>
                </a:solidFill>
                <a:latin typeface="+mj-ea"/>
                <a:ea typeface="+mj-ea"/>
                <a:cs typeface="+mn-ea"/>
                <a:sym typeface="+mn-lt"/>
              </a:rPr>
              <a:t>解决方法</a:t>
            </a:r>
          </a:p>
        </p:txBody>
      </p:sp>
      <p:sp>
        <p:nvSpPr>
          <p:cNvPr id="37" name="powerpoint template design by DAJU_PPT正版来源小红书大橘PPT微信DAJU_PPT请勿抄袭搬运！盗版必究！"/>
          <p:cNvSpPr txBox="1"/>
          <p:nvPr/>
        </p:nvSpPr>
        <p:spPr>
          <a:xfrm>
            <a:off x="5376175" y="4276761"/>
            <a:ext cx="2784309"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03.</a:t>
            </a:r>
            <a:r>
              <a:rPr lang="zh-CN" altLang="en-US" sz="2400" dirty="0">
                <a:solidFill>
                  <a:schemeClr val="bg1"/>
                </a:solidFill>
                <a:latin typeface="+mj-ea"/>
                <a:ea typeface="+mj-ea"/>
                <a:cs typeface="+mn-ea"/>
                <a:sym typeface="+mn-lt"/>
              </a:rPr>
              <a:t>解决方法</a:t>
            </a:r>
          </a:p>
        </p:txBody>
      </p:sp>
      <p:sp>
        <p:nvSpPr>
          <p:cNvPr id="38" name="powerpoint template design by DAJU_PPT正版来源小红书大橘PPT微信DAJU_PPT请勿抄袭搬运！盗版必究！"/>
          <p:cNvSpPr txBox="1"/>
          <p:nvPr/>
        </p:nvSpPr>
        <p:spPr>
          <a:xfrm>
            <a:off x="4278242" y="5332879"/>
            <a:ext cx="2663176"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04.</a:t>
            </a:r>
            <a:r>
              <a:rPr lang="zh-CN" altLang="en-US" sz="2400" dirty="0">
                <a:solidFill>
                  <a:schemeClr val="bg1"/>
                </a:solidFill>
                <a:latin typeface="+mj-ea"/>
                <a:ea typeface="+mj-ea"/>
                <a:cs typeface="+mn-ea"/>
                <a:sym typeface="+mn-lt"/>
              </a:rPr>
              <a:t>解决方法</a:t>
            </a:r>
          </a:p>
        </p:txBody>
      </p:sp>
      <p:sp>
        <p:nvSpPr>
          <p:cNvPr id="33" name="powerpoint template design by DAJU_PPT正版来源小红书大橘PPT微信DAJU_PPT请勿抄袭搬运！盗版必究！">
            <a:extLst>
              <a:ext uri="{FF2B5EF4-FFF2-40B4-BE49-F238E27FC236}">
                <a16:creationId xmlns:a16="http://schemas.microsoft.com/office/drawing/2014/main" id="{89275A2F-9875-4B1F-5766-576DDD64B701}"/>
              </a:ext>
            </a:extLst>
          </p:cNvPr>
          <p:cNvSpPr txBox="1">
            <a:spLocks/>
          </p:cNvSpPr>
          <p:nvPr/>
        </p:nvSpPr>
        <p:spPr>
          <a:xfrm>
            <a:off x="8493700" y="2004990"/>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sp>
        <p:nvSpPr>
          <p:cNvPr id="45" name="powerpoint template design by DAJU_PPT正版来源小红书大橘PPT微信DAJU_PPT请勿抄袭搬运！盗版必究！">
            <a:extLst>
              <a:ext uri="{FF2B5EF4-FFF2-40B4-BE49-F238E27FC236}">
                <a16:creationId xmlns:a16="http://schemas.microsoft.com/office/drawing/2014/main" id="{04DDC608-81DE-2398-099F-BD17C0680F54}"/>
              </a:ext>
            </a:extLst>
          </p:cNvPr>
          <p:cNvSpPr txBox="1">
            <a:spLocks/>
          </p:cNvSpPr>
          <p:nvPr/>
        </p:nvSpPr>
        <p:spPr>
          <a:xfrm>
            <a:off x="8493700" y="4157144"/>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sp>
        <p:nvSpPr>
          <p:cNvPr id="46" name="powerpoint template design by DAJU_PPT正版来源小红书大橘PPT微信DAJU_PPT请勿抄袭搬运！盗版必究！">
            <a:extLst>
              <a:ext uri="{FF2B5EF4-FFF2-40B4-BE49-F238E27FC236}">
                <a16:creationId xmlns:a16="http://schemas.microsoft.com/office/drawing/2014/main" id="{3EFD80F4-5CB1-4D86-D68D-6C708F6ADB0A}"/>
              </a:ext>
            </a:extLst>
          </p:cNvPr>
          <p:cNvSpPr txBox="1">
            <a:spLocks/>
          </p:cNvSpPr>
          <p:nvPr/>
        </p:nvSpPr>
        <p:spPr>
          <a:xfrm>
            <a:off x="473580" y="3124717"/>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sp>
        <p:nvSpPr>
          <p:cNvPr id="47" name="powerpoint template design by DAJU_PPT正版来源小红书大橘PPT微信DAJU_PPT请勿抄袭搬运！盗版必究！">
            <a:extLst>
              <a:ext uri="{FF2B5EF4-FFF2-40B4-BE49-F238E27FC236}">
                <a16:creationId xmlns:a16="http://schemas.microsoft.com/office/drawing/2014/main" id="{6412F9FE-A5BE-1AF6-5A59-9DAED1875BC6}"/>
              </a:ext>
            </a:extLst>
          </p:cNvPr>
          <p:cNvSpPr txBox="1">
            <a:spLocks/>
          </p:cNvSpPr>
          <p:nvPr/>
        </p:nvSpPr>
        <p:spPr>
          <a:xfrm>
            <a:off x="473580" y="5276871"/>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pic>
        <p:nvPicPr>
          <p:cNvPr id="2" name="图片 1">
            <a:extLst>
              <a:ext uri="{FF2B5EF4-FFF2-40B4-BE49-F238E27FC236}">
                <a16:creationId xmlns:a16="http://schemas.microsoft.com/office/drawing/2014/main" id="{285A10AA-F100-4EFE-D198-EA118CA3CE49}"/>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1B28CA76-A87D-515B-AF37-342B472F2C04}"/>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4" name="矩形 3">
            <a:extLst>
              <a:ext uri="{FF2B5EF4-FFF2-40B4-BE49-F238E27FC236}">
                <a16:creationId xmlns:a16="http://schemas.microsoft.com/office/drawing/2014/main" id="{E5F3003A-8495-6C66-F8A4-D0991B7AB3DD}"/>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5" name="直接连接符 4">
            <a:extLst>
              <a:ext uri="{FF2B5EF4-FFF2-40B4-BE49-F238E27FC236}">
                <a16:creationId xmlns:a16="http://schemas.microsoft.com/office/drawing/2014/main" id="{353155A0-65BD-6799-37D0-BC91B80EEB32}"/>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a:extLst>
              <a:ext uri="{FF2B5EF4-FFF2-40B4-BE49-F238E27FC236}">
                <a16:creationId xmlns:a16="http://schemas.microsoft.com/office/drawing/2014/main" id="{CF7705D1-06AA-9569-C226-936ADA803AB9}"/>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2715862C-D4F0-CBFD-923C-85F68048CC6D}"/>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B270D8FC-6634-ECDB-EBBD-113DF1175491}"/>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系统需求分析</a:t>
            </a:r>
          </a:p>
        </p:txBody>
      </p:sp>
      <p:sp>
        <p:nvSpPr>
          <p:cNvPr id="9" name="TextBox 10">
            <a:extLst>
              <a:ext uri="{FF2B5EF4-FFF2-40B4-BE49-F238E27FC236}">
                <a16:creationId xmlns:a16="http://schemas.microsoft.com/office/drawing/2014/main" id="{B76F8DC8-6C39-0666-FCB8-2EACFCC51B78}"/>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1">
            <a:extLst>
              <a:ext uri="{FF2B5EF4-FFF2-40B4-BE49-F238E27FC236}">
                <a16:creationId xmlns:a16="http://schemas.microsoft.com/office/drawing/2014/main" id="{F153398C-83A0-B458-F8B1-BF9EEC08870F}"/>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2" name="直接连接符 11">
            <a:extLst>
              <a:ext uri="{FF2B5EF4-FFF2-40B4-BE49-F238E27FC236}">
                <a16:creationId xmlns:a16="http://schemas.microsoft.com/office/drawing/2014/main" id="{274AF0C2-4255-DEFF-754B-48F944178763}"/>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52464132-CF39-9412-516A-59CBC229C0CD}"/>
              </a:ext>
            </a:extLst>
          </p:cNvPr>
          <p:cNvSpPr>
            <a:spLocks noGrp="1"/>
          </p:cNvSpPr>
          <p:nvPr>
            <p:ph type="sldNum" sz="quarter" idx="12"/>
          </p:nvPr>
        </p:nvSpPr>
        <p:spPr/>
        <p:txBody>
          <a:bodyPr/>
          <a:lstStyle/>
          <a:p>
            <a:fld id="{A8537B7A-7510-410A-AA53-45D600DA0276}" type="slidenum">
              <a:rPr lang="zh-CN" altLang="en-US" smtClean="0"/>
              <a:t>18</a:t>
            </a:fld>
            <a:endParaRPr lang="zh-CN" altLang="en-US"/>
          </a:p>
        </p:txBody>
      </p:sp>
      <p:pic>
        <p:nvPicPr>
          <p:cNvPr id="11" name="图形 10">
            <a:extLst>
              <a:ext uri="{FF2B5EF4-FFF2-40B4-BE49-F238E27FC236}">
                <a16:creationId xmlns:a16="http://schemas.microsoft.com/office/drawing/2014/main" id="{BF414E3B-C718-21F8-D9EC-6F0E081F21A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owerpoint template design by DAJU_PPT正版来源小红书大橘PPT微信DAJU_PPT请勿抄袭搬运！盗版必究！">
            <a:extLst>
              <a:ext uri="{FF2B5EF4-FFF2-40B4-BE49-F238E27FC236}">
                <a16:creationId xmlns:a16="http://schemas.microsoft.com/office/drawing/2014/main" id="{03A27A6E-19F9-BFC1-0F60-762C5F0B5D4E}"/>
              </a:ext>
            </a:extLst>
          </p:cNvPr>
          <p:cNvSpPr/>
          <p:nvPr/>
        </p:nvSpPr>
        <p:spPr>
          <a:xfrm>
            <a:off x="8627961" y="1932003"/>
            <a:ext cx="765081" cy="765081"/>
          </a:xfrm>
          <a:prstGeom prst="roundRect">
            <a:avLst>
              <a:gd name="adj" fmla="val 50000"/>
            </a:avLst>
          </a:prstGeom>
          <a:solidFill>
            <a:schemeClr val="accent2"/>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powerpoint template design by DAJU_PPT正版来源小红书大橘PPT微信DAJU_PPT请勿抄袭搬运！盗版必究！">
            <a:extLst>
              <a:ext uri="{FF2B5EF4-FFF2-40B4-BE49-F238E27FC236}">
                <a16:creationId xmlns:a16="http://schemas.microsoft.com/office/drawing/2014/main" id="{DA9D13A2-6F57-5ACD-D8D3-4FA804CEC9EB}"/>
              </a:ext>
            </a:extLst>
          </p:cNvPr>
          <p:cNvSpPr/>
          <p:nvPr/>
        </p:nvSpPr>
        <p:spPr>
          <a:xfrm>
            <a:off x="2798957" y="1870786"/>
            <a:ext cx="765084" cy="765084"/>
          </a:xfrm>
          <a:prstGeom prst="roundRect">
            <a:avLst>
              <a:gd name="adj" fmla="val 50000"/>
            </a:avLst>
          </a:prstGeom>
          <a:solidFill>
            <a:schemeClr val="accent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3.4 </a:t>
            </a:r>
            <a:r>
              <a:rPr lang="zh-CN" altLang="en-US" dirty="0">
                <a:sym typeface="+mn-lt"/>
              </a:rPr>
              <a:t>验证分析</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powerpoint template design by DAJU_PPT正版来源小红书大橘PPT微信DAJU_PPT请勿抄袭搬运！盗版必究！"/>
          <p:cNvCxnSpPr>
            <a:cxnSpLocks/>
          </p:cNvCxnSpPr>
          <p:nvPr/>
        </p:nvCxnSpPr>
        <p:spPr>
          <a:xfrm>
            <a:off x="6096001" y="1641475"/>
            <a:ext cx="0" cy="26640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32" name="powerpoint template design by DAJU_PPT正版来源小红书大橘PPT微信DAJU_PPT请勿抄袭搬运！盗版必究！"/>
          <p:cNvSpPr/>
          <p:nvPr/>
        </p:nvSpPr>
        <p:spPr>
          <a:xfrm>
            <a:off x="588179" y="4534075"/>
            <a:ext cx="11072793" cy="18413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6" name="powerpoint template design by DAJU_PPT正版来源小红书大橘PPT微信DAJU_PPT请勿抄袭搬运！盗版必究！"/>
          <p:cNvSpPr>
            <a:spLocks noChangeArrowheads="1"/>
          </p:cNvSpPr>
          <p:nvPr/>
        </p:nvSpPr>
        <p:spPr bwMode="auto">
          <a:xfrm>
            <a:off x="931079" y="5329160"/>
            <a:ext cx="10386992" cy="700898"/>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gn="ctr">
              <a:lnSpc>
                <a:spcPct val="130000"/>
              </a:lnSpc>
            </a:pPr>
            <a:r>
              <a:rPr lang="zh-CN" altLang="en-US" sz="1600" dirty="0">
                <a:solidFill>
                  <a:schemeClr val="bg1"/>
                </a:solidFill>
                <a:cs typeface="+mn-ea"/>
                <a:sym typeface="+mn-lt"/>
              </a:rPr>
              <a:t>正文内容，选择模板中的文字然后鼠标右键，粘贴选项里面选择</a:t>
            </a:r>
            <a:r>
              <a:rPr lang="en-US" altLang="zh-CN" sz="1600" dirty="0">
                <a:solidFill>
                  <a:schemeClr val="bg1"/>
                </a:solidFill>
                <a:cs typeface="+mn-ea"/>
                <a:sym typeface="+mn-lt"/>
              </a:rPr>
              <a:t>“只保留文字”即可更改为您想替换的文字，直接粘贴可能会改变文字格式。不建议您PPT中使用过多文字，尽量将文字精简，总结后按照一定的逻辑关系进行排列。</a:t>
            </a:r>
            <a:endParaRPr lang="zh-CN" altLang="en-US" sz="1600" dirty="0">
              <a:solidFill>
                <a:schemeClr val="bg1"/>
              </a:solidFill>
              <a:cs typeface="+mn-ea"/>
              <a:sym typeface="+mn-lt"/>
            </a:endParaRPr>
          </a:p>
        </p:txBody>
      </p:sp>
      <p:sp>
        <p:nvSpPr>
          <p:cNvPr id="33" name="powerpoint template design by DAJU_PPT正版来源小红书大橘PPT微信DAJU_PPT请勿抄袭搬运！盗版必究！">
            <a:extLst>
              <a:ext uri="{FF2B5EF4-FFF2-40B4-BE49-F238E27FC236}">
                <a16:creationId xmlns:a16="http://schemas.microsoft.com/office/drawing/2014/main" id="{C1C6A1FF-96CD-F72F-1961-52913806D528}"/>
              </a:ext>
            </a:extLst>
          </p:cNvPr>
          <p:cNvSpPr/>
          <p:nvPr/>
        </p:nvSpPr>
        <p:spPr>
          <a:xfrm>
            <a:off x="5326559" y="4907083"/>
            <a:ext cx="1538883" cy="307777"/>
          </a:xfrm>
          <a:prstGeom prst="rect">
            <a:avLst/>
          </a:prstGeom>
        </p:spPr>
        <p:txBody>
          <a:bodyPr wrap="none" lIns="0" tIns="0" rIns="0" bIns="0">
            <a:spAutoFit/>
          </a:bodyPr>
          <a:lstStyle/>
          <a:p>
            <a:pPr algn="ctr"/>
            <a:r>
              <a:rPr lang="zh-CN" altLang="en-US" sz="2000" b="1" dirty="0">
                <a:solidFill>
                  <a:schemeClr val="bg1"/>
                </a:solidFill>
                <a:cs typeface="+mn-ea"/>
                <a:sym typeface="+mn-lt"/>
              </a:rPr>
              <a:t>输入标题文字</a:t>
            </a:r>
          </a:p>
        </p:txBody>
      </p:sp>
      <p:sp>
        <p:nvSpPr>
          <p:cNvPr id="41" name="powerpoint template design by DAJU_PPT正版来源小红书大橘PPT微信DAJU_PPT请勿抄袭搬运！盗版必究！">
            <a:extLst>
              <a:ext uri="{FF2B5EF4-FFF2-40B4-BE49-F238E27FC236}">
                <a16:creationId xmlns:a16="http://schemas.microsoft.com/office/drawing/2014/main" id="{96005C81-7B9B-41A4-AE2B-069F9C519E0C}"/>
              </a:ext>
            </a:extLst>
          </p:cNvPr>
          <p:cNvSpPr/>
          <p:nvPr/>
        </p:nvSpPr>
        <p:spPr bwMode="auto">
          <a:xfrm>
            <a:off x="2987712" y="2067560"/>
            <a:ext cx="387574" cy="371536"/>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50800" tIns="50800" rIns="50800" bIns="508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8965" eaLnBrk="1" fontAlgn="auto" hangingPunct="1">
              <a:spcBef>
                <a:spcPts val="0"/>
              </a:spcBef>
              <a:spcAft>
                <a:spcPts val="0"/>
              </a:spcAft>
              <a:defRPr/>
            </a:pPr>
            <a:endParaRPr lang="en-US" sz="4000">
              <a:solidFill>
                <a:srgbClr val="FFFFFF"/>
              </a:solidFill>
              <a:latin typeface="+mn-ea"/>
              <a:ea typeface="+mn-ea"/>
            </a:endParaRPr>
          </a:p>
        </p:txBody>
      </p:sp>
      <p:sp>
        <p:nvSpPr>
          <p:cNvPr id="47" name="powerpoint template design by DAJU_PPT正版来源小红书大橘PPT微信DAJU_PPT请勿抄袭搬运！盗版必究！">
            <a:extLst>
              <a:ext uri="{FF2B5EF4-FFF2-40B4-BE49-F238E27FC236}">
                <a16:creationId xmlns:a16="http://schemas.microsoft.com/office/drawing/2014/main" id="{F0729B9D-7E0F-4BC6-BDC3-DA673745FC00}"/>
              </a:ext>
            </a:extLst>
          </p:cNvPr>
          <p:cNvSpPr txBox="1"/>
          <p:nvPr/>
        </p:nvSpPr>
        <p:spPr>
          <a:xfrm>
            <a:off x="2412058" y="2762797"/>
            <a:ext cx="1538883" cy="307777"/>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dirty="0">
                <a:latin typeface="+mj-ea"/>
                <a:ea typeface="+mj-ea"/>
              </a:rPr>
              <a:t>内容主题概括</a:t>
            </a:r>
          </a:p>
        </p:txBody>
      </p:sp>
      <p:sp>
        <p:nvSpPr>
          <p:cNvPr id="48" name="powerpoint template design by DAJU_PPT正版来源小红书大橘PPT微信DAJU_PPT请勿抄袭搬运！盗版必究！">
            <a:extLst>
              <a:ext uri="{FF2B5EF4-FFF2-40B4-BE49-F238E27FC236}">
                <a16:creationId xmlns:a16="http://schemas.microsoft.com/office/drawing/2014/main" id="{FF64538F-039C-4A5B-8C91-CFBA2696F373}"/>
              </a:ext>
            </a:extLst>
          </p:cNvPr>
          <p:cNvSpPr txBox="1"/>
          <p:nvPr/>
        </p:nvSpPr>
        <p:spPr>
          <a:xfrm>
            <a:off x="988243" y="3075318"/>
            <a:ext cx="4386512" cy="1064522"/>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600" dirty="0">
                <a:latin typeface="+mn-ea"/>
              </a:rPr>
              <a:t>正文内容，选择模板中的文字然后鼠标右键，粘贴选项里面选择</a:t>
            </a:r>
            <a:r>
              <a:rPr lang="en-US" altLang="zh-CN" sz="1600" dirty="0">
                <a:latin typeface="+mn-ea"/>
              </a:rPr>
              <a:t>“</a:t>
            </a:r>
            <a:r>
              <a:rPr lang="en-US" altLang="zh-CN" sz="1600" dirty="0" err="1">
                <a:latin typeface="+mn-ea"/>
              </a:rPr>
              <a:t>只保留文字”即可更改为您想替换的文字，直接粘贴可能会改变文字格式</a:t>
            </a:r>
            <a:r>
              <a:rPr lang="en-US" altLang="zh-CN" sz="1600" dirty="0">
                <a:latin typeface="+mn-ea"/>
              </a:rPr>
              <a:t>。</a:t>
            </a:r>
            <a:endParaRPr lang="zh-CN" altLang="en-US" sz="1600" dirty="0">
              <a:latin typeface="+mn-ea"/>
            </a:endParaRPr>
          </a:p>
        </p:txBody>
      </p:sp>
      <p:sp>
        <p:nvSpPr>
          <p:cNvPr id="138" name="powerpoint template design by DAJU_PPT正版来源小红书大橘PPT微信DAJU_PPT请勿抄袭搬运！盗版必究！">
            <a:extLst>
              <a:ext uri="{FF2B5EF4-FFF2-40B4-BE49-F238E27FC236}">
                <a16:creationId xmlns:a16="http://schemas.microsoft.com/office/drawing/2014/main" id="{7B8FBB8D-F639-BA85-8529-F14E0F09DA46}"/>
              </a:ext>
            </a:extLst>
          </p:cNvPr>
          <p:cNvSpPr/>
          <p:nvPr/>
        </p:nvSpPr>
        <p:spPr bwMode="auto">
          <a:xfrm>
            <a:off x="8816715" y="2128784"/>
            <a:ext cx="387572" cy="371520"/>
          </a:xfrm>
          <a:custGeom>
            <a:avLst/>
            <a:gdLst>
              <a:gd name="connsiteX0" fmla="*/ 165201 w 510054"/>
              <a:gd name="connsiteY0" fmla="*/ 292306 h 488928"/>
              <a:gd name="connsiteX1" fmla="*/ 36625 w 510054"/>
              <a:gd name="connsiteY1" fmla="*/ 415562 h 488928"/>
              <a:gd name="connsiteX2" fmla="*/ 36766 w 510054"/>
              <a:gd name="connsiteY2" fmla="*/ 415676 h 488928"/>
              <a:gd name="connsiteX3" fmla="*/ 28124 w 510054"/>
              <a:gd name="connsiteY3" fmla="*/ 435030 h 488928"/>
              <a:gd name="connsiteX4" fmla="*/ 56248 w 510054"/>
              <a:gd name="connsiteY4" fmla="*/ 461967 h 488928"/>
              <a:gd name="connsiteX5" fmla="*/ 76414 w 510054"/>
              <a:gd name="connsiteY5" fmla="*/ 453682 h 488928"/>
              <a:gd name="connsiteX6" fmla="*/ 204966 w 510054"/>
              <a:gd name="connsiteY6" fmla="*/ 330471 h 488928"/>
              <a:gd name="connsiteX7" fmla="*/ 165201 w 510054"/>
              <a:gd name="connsiteY7" fmla="*/ 292306 h 488928"/>
              <a:gd name="connsiteX8" fmla="*/ 319213 w 510054"/>
              <a:gd name="connsiteY8" fmla="*/ 76200 h 488928"/>
              <a:gd name="connsiteX9" fmla="*/ 327293 w 510054"/>
              <a:gd name="connsiteY9" fmla="*/ 83820 h 488928"/>
              <a:gd name="connsiteX10" fmla="*/ 319213 w 510054"/>
              <a:gd name="connsiteY10" fmla="*/ 91440 h 488928"/>
              <a:gd name="connsiteX11" fmla="*/ 222187 w 510054"/>
              <a:gd name="connsiteY11" fmla="*/ 182880 h 488928"/>
              <a:gd name="connsiteX12" fmla="*/ 214102 w 510054"/>
              <a:gd name="connsiteY12" fmla="*/ 190500 h 488928"/>
              <a:gd name="connsiteX13" fmla="*/ 206016 w 510054"/>
              <a:gd name="connsiteY13" fmla="*/ 182880 h 488928"/>
              <a:gd name="connsiteX14" fmla="*/ 319213 w 510054"/>
              <a:gd name="connsiteY14" fmla="*/ 76200 h 488928"/>
              <a:gd name="connsiteX15" fmla="*/ 318760 w 510054"/>
              <a:gd name="connsiteY15" fmla="*/ 30559 h 488928"/>
              <a:gd name="connsiteX16" fmla="*/ 159368 w 510054"/>
              <a:gd name="connsiteY16" fmla="*/ 183356 h 488928"/>
              <a:gd name="connsiteX17" fmla="*/ 318760 w 510054"/>
              <a:gd name="connsiteY17" fmla="*/ 336153 h 488928"/>
              <a:gd name="connsiteX18" fmla="*/ 478152 w 510054"/>
              <a:gd name="connsiteY18" fmla="*/ 183356 h 488928"/>
              <a:gd name="connsiteX19" fmla="*/ 318760 w 510054"/>
              <a:gd name="connsiteY19" fmla="*/ 30559 h 488928"/>
              <a:gd name="connsiteX20" fmla="*/ 318760 w 510054"/>
              <a:gd name="connsiteY20" fmla="*/ 0 h 488928"/>
              <a:gd name="connsiteX21" fmla="*/ 510054 w 510054"/>
              <a:gd name="connsiteY21" fmla="*/ 183356 h 488928"/>
              <a:gd name="connsiteX22" fmla="*/ 318760 w 510054"/>
              <a:gd name="connsiteY22" fmla="*/ 366713 h 488928"/>
              <a:gd name="connsiteX23" fmla="*/ 229241 w 510054"/>
              <a:gd name="connsiteY23" fmla="*/ 345321 h 488928"/>
              <a:gd name="connsiteX24" fmla="*/ 96296 w 510054"/>
              <a:gd name="connsiteY24" fmla="*/ 472742 h 488928"/>
              <a:gd name="connsiteX25" fmla="*/ 96320 w 510054"/>
              <a:gd name="connsiteY25" fmla="*/ 472765 h 488928"/>
              <a:gd name="connsiteX26" fmla="*/ 56248 w 510054"/>
              <a:gd name="connsiteY26" fmla="*/ 488928 h 488928"/>
              <a:gd name="connsiteX27" fmla="*/ 0 w 510054"/>
              <a:gd name="connsiteY27" fmla="*/ 435030 h 488928"/>
              <a:gd name="connsiteX28" fmla="*/ 16837 w 510054"/>
              <a:gd name="connsiteY28" fmla="*/ 396593 h 488928"/>
              <a:gd name="connsiteX29" fmla="*/ 16742 w 510054"/>
              <a:gd name="connsiteY29" fmla="*/ 396480 h 488928"/>
              <a:gd name="connsiteX30" fmla="*/ 149734 w 510054"/>
              <a:gd name="connsiteY30" fmla="*/ 269013 h 488928"/>
              <a:gd name="connsiteX31" fmla="*/ 127490 w 510054"/>
              <a:gd name="connsiteY31" fmla="*/ 183356 h 488928"/>
              <a:gd name="connsiteX32" fmla="*/ 318760 w 510054"/>
              <a:gd name="connsiteY32" fmla="*/ 0 h 488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10054" h="488928">
                <a:moveTo>
                  <a:pt x="165201" y="292306"/>
                </a:moveTo>
                <a:lnTo>
                  <a:pt x="36625" y="415562"/>
                </a:lnTo>
                <a:lnTo>
                  <a:pt x="36766" y="415676"/>
                </a:lnTo>
                <a:cubicBezTo>
                  <a:pt x="31453" y="420588"/>
                  <a:pt x="28124" y="427401"/>
                  <a:pt x="28124" y="435030"/>
                </a:cubicBezTo>
                <a:cubicBezTo>
                  <a:pt x="28124" y="449902"/>
                  <a:pt x="40710" y="461967"/>
                  <a:pt x="56248" y="461967"/>
                </a:cubicBezTo>
                <a:cubicBezTo>
                  <a:pt x="64182" y="461967"/>
                  <a:pt x="71289" y="458753"/>
                  <a:pt x="76414" y="453682"/>
                </a:cubicBezTo>
                <a:cubicBezTo>
                  <a:pt x="76414" y="453682"/>
                  <a:pt x="204966" y="330471"/>
                  <a:pt x="204966" y="330471"/>
                </a:cubicBezTo>
                <a:cubicBezTo>
                  <a:pt x="189830" y="319674"/>
                  <a:pt x="176441" y="306839"/>
                  <a:pt x="165201" y="292306"/>
                </a:cubicBezTo>
                <a:close/>
                <a:moveTo>
                  <a:pt x="319213" y="76200"/>
                </a:moveTo>
                <a:cubicBezTo>
                  <a:pt x="323677" y="76200"/>
                  <a:pt x="327293" y="79613"/>
                  <a:pt x="327293" y="83820"/>
                </a:cubicBezTo>
                <a:cubicBezTo>
                  <a:pt x="327293" y="88022"/>
                  <a:pt x="323677" y="91440"/>
                  <a:pt x="319213" y="91440"/>
                </a:cubicBezTo>
                <a:cubicBezTo>
                  <a:pt x="265630" y="91440"/>
                  <a:pt x="222187" y="132387"/>
                  <a:pt x="222187" y="182880"/>
                </a:cubicBezTo>
                <a:cubicBezTo>
                  <a:pt x="222187" y="187082"/>
                  <a:pt x="218565" y="190500"/>
                  <a:pt x="214102" y="190500"/>
                </a:cubicBezTo>
                <a:cubicBezTo>
                  <a:pt x="209632" y="190500"/>
                  <a:pt x="206016" y="187082"/>
                  <a:pt x="206016" y="182880"/>
                </a:cubicBezTo>
                <a:cubicBezTo>
                  <a:pt x="206016" y="123957"/>
                  <a:pt x="256691" y="76200"/>
                  <a:pt x="319213" y="76200"/>
                </a:cubicBezTo>
                <a:close/>
                <a:moveTo>
                  <a:pt x="318760" y="30559"/>
                </a:moveTo>
                <a:cubicBezTo>
                  <a:pt x="230752" y="30559"/>
                  <a:pt x="159368" y="98967"/>
                  <a:pt x="159368" y="183356"/>
                </a:cubicBezTo>
                <a:cubicBezTo>
                  <a:pt x="159368" y="267723"/>
                  <a:pt x="230752" y="336153"/>
                  <a:pt x="318760" y="336153"/>
                </a:cubicBezTo>
                <a:cubicBezTo>
                  <a:pt x="406792" y="336153"/>
                  <a:pt x="478152" y="267723"/>
                  <a:pt x="478152" y="183356"/>
                </a:cubicBezTo>
                <a:cubicBezTo>
                  <a:pt x="478152" y="98967"/>
                  <a:pt x="406792" y="30559"/>
                  <a:pt x="318760" y="30559"/>
                </a:cubicBezTo>
                <a:close/>
                <a:moveTo>
                  <a:pt x="318760" y="0"/>
                </a:moveTo>
                <a:cubicBezTo>
                  <a:pt x="424407" y="0"/>
                  <a:pt x="510054" y="82080"/>
                  <a:pt x="510054" y="183356"/>
                </a:cubicBezTo>
                <a:cubicBezTo>
                  <a:pt x="510054" y="284610"/>
                  <a:pt x="424407" y="366713"/>
                  <a:pt x="318760" y="366713"/>
                </a:cubicBezTo>
                <a:cubicBezTo>
                  <a:pt x="286386" y="366713"/>
                  <a:pt x="255948" y="358926"/>
                  <a:pt x="229241" y="345321"/>
                </a:cubicBezTo>
                <a:lnTo>
                  <a:pt x="96296" y="472742"/>
                </a:lnTo>
                <a:lnTo>
                  <a:pt x="96320" y="472765"/>
                </a:lnTo>
                <a:cubicBezTo>
                  <a:pt x="86119" y="482748"/>
                  <a:pt x="71951" y="488928"/>
                  <a:pt x="56248" y="488928"/>
                </a:cubicBezTo>
                <a:cubicBezTo>
                  <a:pt x="25172" y="488928"/>
                  <a:pt x="0" y="464797"/>
                  <a:pt x="0" y="435030"/>
                </a:cubicBezTo>
                <a:cubicBezTo>
                  <a:pt x="0" y="419954"/>
                  <a:pt x="6470" y="406395"/>
                  <a:pt x="16837" y="396593"/>
                </a:cubicBezTo>
                <a:lnTo>
                  <a:pt x="16742" y="396480"/>
                </a:lnTo>
                <a:lnTo>
                  <a:pt x="149734" y="269013"/>
                </a:lnTo>
                <a:cubicBezTo>
                  <a:pt x="135589" y="243434"/>
                  <a:pt x="127490" y="214301"/>
                  <a:pt x="127490" y="183356"/>
                </a:cubicBezTo>
                <a:cubicBezTo>
                  <a:pt x="127490" y="82080"/>
                  <a:pt x="213136" y="0"/>
                  <a:pt x="318760" y="0"/>
                </a:cubicBezTo>
                <a:close/>
              </a:path>
            </a:pathLst>
          </a:custGeom>
          <a:solidFill>
            <a:schemeClr val="bg1"/>
          </a:solidFill>
          <a:ln>
            <a:noFill/>
          </a:ln>
          <a:effectLst/>
        </p:spPr>
        <p:txBody>
          <a:bodyPr wrap="square" lIns="50800" tIns="50800" rIns="50800" bIns="5080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8965" eaLnBrk="1" fontAlgn="auto" hangingPunct="1">
              <a:spcBef>
                <a:spcPts val="0"/>
              </a:spcBef>
              <a:spcAft>
                <a:spcPts val="0"/>
              </a:spcAft>
              <a:defRPr/>
            </a:pPr>
            <a:endParaRPr lang="en-US" sz="4000">
              <a:solidFill>
                <a:srgbClr val="FFFFFF"/>
              </a:solidFill>
              <a:effectLst>
                <a:outerShdw blurRad="38100" dist="38100" dir="2700000" algn="tl">
                  <a:srgbClr val="000000"/>
                </a:outerShdw>
              </a:effectLst>
              <a:latin typeface="+mn-ea"/>
              <a:ea typeface="+mn-ea"/>
            </a:endParaRPr>
          </a:p>
        </p:txBody>
      </p:sp>
      <p:sp>
        <p:nvSpPr>
          <p:cNvPr id="45" name="powerpoint template design by DAJU_PPT正版来源小红书大橘PPT微信DAJU_PPT请勿抄袭搬运！盗版必究！">
            <a:extLst>
              <a:ext uri="{FF2B5EF4-FFF2-40B4-BE49-F238E27FC236}">
                <a16:creationId xmlns:a16="http://schemas.microsoft.com/office/drawing/2014/main" id="{7A8C8958-1672-4717-8F06-C5F093EA0C10}"/>
              </a:ext>
            </a:extLst>
          </p:cNvPr>
          <p:cNvSpPr txBox="1"/>
          <p:nvPr/>
        </p:nvSpPr>
        <p:spPr>
          <a:xfrm>
            <a:off x="8241061" y="2762797"/>
            <a:ext cx="1538883" cy="307777"/>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dirty="0">
                <a:latin typeface="+mj-ea"/>
                <a:ea typeface="+mj-ea"/>
              </a:rPr>
              <a:t>内容主题概括</a:t>
            </a:r>
          </a:p>
        </p:txBody>
      </p:sp>
      <p:sp>
        <p:nvSpPr>
          <p:cNvPr id="46" name="powerpoint template design by DAJU_PPT正版来源小红书大橘PPT微信DAJU_PPT请勿抄袭搬运！盗版必究！">
            <a:extLst>
              <a:ext uri="{FF2B5EF4-FFF2-40B4-BE49-F238E27FC236}">
                <a16:creationId xmlns:a16="http://schemas.microsoft.com/office/drawing/2014/main" id="{88DC0E51-3946-4BA0-9E4D-D3290019405F}"/>
              </a:ext>
            </a:extLst>
          </p:cNvPr>
          <p:cNvSpPr txBox="1"/>
          <p:nvPr/>
        </p:nvSpPr>
        <p:spPr>
          <a:xfrm>
            <a:off x="6817246" y="3075318"/>
            <a:ext cx="4386512" cy="1064522"/>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600" dirty="0">
                <a:latin typeface="+mn-ea"/>
              </a:rPr>
              <a:t>正文内容，选择模板中的文字然后鼠标右键，粘贴选项里面选择</a:t>
            </a:r>
            <a:r>
              <a:rPr lang="en-US" altLang="zh-CN" sz="1600" dirty="0">
                <a:latin typeface="+mn-ea"/>
              </a:rPr>
              <a:t>“</a:t>
            </a:r>
            <a:r>
              <a:rPr lang="en-US" altLang="zh-CN" sz="1600" dirty="0" err="1">
                <a:latin typeface="+mn-ea"/>
              </a:rPr>
              <a:t>只保留文字”即可更改为您想替换的文字，直接粘贴可能会改变文字格式</a:t>
            </a:r>
            <a:r>
              <a:rPr lang="en-US" altLang="zh-CN" sz="1600" dirty="0">
                <a:latin typeface="+mn-ea"/>
              </a:rPr>
              <a:t>。</a:t>
            </a:r>
            <a:endParaRPr lang="zh-CN" altLang="en-US" sz="1600" dirty="0">
              <a:latin typeface="+mn-ea"/>
            </a:endParaRPr>
          </a:p>
        </p:txBody>
      </p:sp>
      <p:pic>
        <p:nvPicPr>
          <p:cNvPr id="2" name="图片 1">
            <a:extLst>
              <a:ext uri="{FF2B5EF4-FFF2-40B4-BE49-F238E27FC236}">
                <a16:creationId xmlns:a16="http://schemas.microsoft.com/office/drawing/2014/main" id="{60083DF7-1371-A3D3-8E0E-A9B19ADA1C6D}"/>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0C09DEAA-5A9A-FF93-DAB6-1D67BF5D73DF}"/>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4" name="矩形 3">
            <a:extLst>
              <a:ext uri="{FF2B5EF4-FFF2-40B4-BE49-F238E27FC236}">
                <a16:creationId xmlns:a16="http://schemas.microsoft.com/office/drawing/2014/main" id="{D0FC8AD4-9026-9C71-6ADB-F8C8F0D0E035}"/>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5" name="直接连接符 4">
            <a:extLst>
              <a:ext uri="{FF2B5EF4-FFF2-40B4-BE49-F238E27FC236}">
                <a16:creationId xmlns:a16="http://schemas.microsoft.com/office/drawing/2014/main" id="{6038DB4B-0391-FDCD-17FF-2DFE35D3AA1B}"/>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a:extLst>
              <a:ext uri="{FF2B5EF4-FFF2-40B4-BE49-F238E27FC236}">
                <a16:creationId xmlns:a16="http://schemas.microsoft.com/office/drawing/2014/main" id="{8D221699-68C5-153B-0580-2C2B419D4B7A}"/>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9" name="TextBox 7">
            <a:extLst>
              <a:ext uri="{FF2B5EF4-FFF2-40B4-BE49-F238E27FC236}">
                <a16:creationId xmlns:a16="http://schemas.microsoft.com/office/drawing/2014/main" id="{A248B937-319C-DA7A-7B9C-373B98729367}"/>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0" name="TextBox 9">
            <a:extLst>
              <a:ext uri="{FF2B5EF4-FFF2-40B4-BE49-F238E27FC236}">
                <a16:creationId xmlns:a16="http://schemas.microsoft.com/office/drawing/2014/main" id="{CAF802AD-08D8-0C35-C784-6295D58BC129}"/>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系统需求分析</a:t>
            </a:r>
          </a:p>
        </p:txBody>
      </p:sp>
      <p:sp>
        <p:nvSpPr>
          <p:cNvPr id="11" name="TextBox 10">
            <a:extLst>
              <a:ext uri="{FF2B5EF4-FFF2-40B4-BE49-F238E27FC236}">
                <a16:creationId xmlns:a16="http://schemas.microsoft.com/office/drawing/2014/main" id="{7CA6BE8B-EFAE-84CB-9F4E-70206809EB47}"/>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2" name="TextBox 11">
            <a:extLst>
              <a:ext uri="{FF2B5EF4-FFF2-40B4-BE49-F238E27FC236}">
                <a16:creationId xmlns:a16="http://schemas.microsoft.com/office/drawing/2014/main" id="{7188C45B-2595-59D6-52F7-CA236854B4B1}"/>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4" name="直接连接符 13">
            <a:extLst>
              <a:ext uri="{FF2B5EF4-FFF2-40B4-BE49-F238E27FC236}">
                <a16:creationId xmlns:a16="http://schemas.microsoft.com/office/drawing/2014/main" id="{985D7504-0887-C4D7-AA85-BC609FB1111A}"/>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4B8CB862-F665-5808-5E3E-685255088617}"/>
              </a:ext>
            </a:extLst>
          </p:cNvPr>
          <p:cNvSpPr>
            <a:spLocks noGrp="1"/>
          </p:cNvSpPr>
          <p:nvPr>
            <p:ph type="sldNum" sz="quarter" idx="12"/>
          </p:nvPr>
        </p:nvSpPr>
        <p:spPr/>
        <p:txBody>
          <a:bodyPr/>
          <a:lstStyle/>
          <a:p>
            <a:fld id="{A8537B7A-7510-410A-AA53-45D600DA0276}" type="slidenum">
              <a:rPr lang="zh-CN" altLang="en-US" smtClean="0"/>
              <a:t>19</a:t>
            </a:fld>
            <a:endParaRPr lang="zh-CN" altLang="en-US"/>
          </a:p>
        </p:txBody>
      </p:sp>
      <p:pic>
        <p:nvPicPr>
          <p:cNvPr id="13" name="图形 12">
            <a:extLst>
              <a:ext uri="{FF2B5EF4-FFF2-40B4-BE49-F238E27FC236}">
                <a16:creationId xmlns:a16="http://schemas.microsoft.com/office/drawing/2014/main" id="{15F0240B-FD7F-53D2-DA8A-9DCEA041E9F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powerpoint template design by DAJU_PPT正版来源小红书大橘PPT微信DAJU_PPT请勿抄袭搬运！盗版必究！">
            <a:extLst>
              <a:ext uri="{FF2B5EF4-FFF2-40B4-BE49-F238E27FC236}">
                <a16:creationId xmlns:a16="http://schemas.microsoft.com/office/drawing/2014/main" id="{AF568C94-F9B3-5E9F-5D84-5918C17E45B5}"/>
              </a:ext>
            </a:extLst>
          </p:cNvPr>
          <p:cNvGrpSpPr/>
          <p:nvPr/>
        </p:nvGrpSpPr>
        <p:grpSpPr>
          <a:xfrm>
            <a:off x="0" y="1788160"/>
            <a:ext cx="4724400" cy="3281680"/>
            <a:chOff x="0" y="1788160"/>
            <a:chExt cx="3931920" cy="3281680"/>
          </a:xfrm>
        </p:grpSpPr>
        <p:sp>
          <p:nvSpPr>
            <p:cNvPr id="26" name="powerpoint template design by DAJU_PPT正版来源小红书大橘PPT微信DAJU_PPT请勿抄袭搬运！盗版必究！-1">
              <a:extLst>
                <a:ext uri="{FF2B5EF4-FFF2-40B4-BE49-F238E27FC236}">
                  <a16:creationId xmlns:a16="http://schemas.microsoft.com/office/drawing/2014/main" id="{29585F77-D954-7C4E-6A58-C6F6A6E80F8D}"/>
                </a:ext>
              </a:extLst>
            </p:cNvPr>
            <p:cNvSpPr/>
            <p:nvPr/>
          </p:nvSpPr>
          <p:spPr>
            <a:xfrm rot="5400000">
              <a:off x="325120" y="1463040"/>
              <a:ext cx="3281680" cy="3931920"/>
            </a:xfrm>
            <a:prstGeom prst="round2SameRect">
              <a:avLst>
                <a:gd name="adj1" fmla="val 50000"/>
                <a:gd name="adj2" fmla="val 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24" name="powerpoint template design by DAJU_PPT正版来源小红书大橘PPT微信DAJU_PPT请勿抄袭搬运！盗版必究！-2">
              <a:extLst>
                <a:ext uri="{FF2B5EF4-FFF2-40B4-BE49-F238E27FC236}">
                  <a16:creationId xmlns:a16="http://schemas.microsoft.com/office/drawing/2014/main" id="{DA5C5961-93DC-1A3E-2A05-BEEF89054B94}"/>
                </a:ext>
              </a:extLst>
            </p:cNvPr>
            <p:cNvSpPr/>
            <p:nvPr/>
          </p:nvSpPr>
          <p:spPr>
            <a:xfrm rot="5400000">
              <a:off x="396240" y="1554480"/>
              <a:ext cx="2956560" cy="3749040"/>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grpSp>
      <p:sp>
        <p:nvSpPr>
          <p:cNvPr id="39" name="powerpoint template design by DAJU_PPT正版来源小红书大橘PPT微信DAJU_PPT请勿抄袭搬运！盗版必究！">
            <a:extLst>
              <a:ext uri="{FF2B5EF4-FFF2-40B4-BE49-F238E27FC236}">
                <a16:creationId xmlns:a16="http://schemas.microsoft.com/office/drawing/2014/main" id="{1E28E658-FE3A-98CF-E891-958EE635934D}"/>
              </a:ext>
            </a:extLst>
          </p:cNvPr>
          <p:cNvSpPr/>
          <p:nvPr/>
        </p:nvSpPr>
        <p:spPr>
          <a:xfrm>
            <a:off x="5941285" y="525267"/>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项目背景</a:t>
            </a:r>
          </a:p>
        </p:txBody>
      </p:sp>
      <p:sp>
        <p:nvSpPr>
          <p:cNvPr id="41" name="powerpoint template design by DAJU_PPT正版来源小红书大橘PPT微信DAJU_PPT请勿抄袭搬运！盗版必究！">
            <a:extLst>
              <a:ext uri="{FF2B5EF4-FFF2-40B4-BE49-F238E27FC236}">
                <a16:creationId xmlns:a16="http://schemas.microsoft.com/office/drawing/2014/main" id="{E82EC429-7E61-E4DF-B0E9-B6BC97C8B21C}"/>
              </a:ext>
            </a:extLst>
          </p:cNvPr>
          <p:cNvSpPr/>
          <p:nvPr/>
        </p:nvSpPr>
        <p:spPr>
          <a:xfrm>
            <a:off x="5941285" y="1469618"/>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系统架构及技术</a:t>
            </a:r>
          </a:p>
        </p:txBody>
      </p:sp>
      <p:sp>
        <p:nvSpPr>
          <p:cNvPr id="43" name="powerpoint template design by DAJU_PPT正版来源小红书大橘PPT微信DAJU_PPT请勿抄袭搬运！盗版必究！">
            <a:extLst>
              <a:ext uri="{FF2B5EF4-FFF2-40B4-BE49-F238E27FC236}">
                <a16:creationId xmlns:a16="http://schemas.microsoft.com/office/drawing/2014/main" id="{FD0C9333-DF6C-73D1-00F5-FD288A305DD8}"/>
              </a:ext>
            </a:extLst>
          </p:cNvPr>
          <p:cNvSpPr/>
          <p:nvPr/>
        </p:nvSpPr>
        <p:spPr>
          <a:xfrm>
            <a:off x="5941285" y="2461117"/>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系统需求分析</a:t>
            </a:r>
          </a:p>
        </p:txBody>
      </p:sp>
      <p:sp>
        <p:nvSpPr>
          <p:cNvPr id="45" name="powerpoint template design by DAJU_PPT正版来源小红书大橘PPT微信DAJU_PPT请勿抄袭搬运！盗版必究！">
            <a:extLst>
              <a:ext uri="{FF2B5EF4-FFF2-40B4-BE49-F238E27FC236}">
                <a16:creationId xmlns:a16="http://schemas.microsoft.com/office/drawing/2014/main" id="{5F0B8C25-D821-5A71-6DDA-BB8A36CBE6A5}"/>
              </a:ext>
            </a:extLst>
          </p:cNvPr>
          <p:cNvSpPr/>
          <p:nvPr/>
        </p:nvSpPr>
        <p:spPr>
          <a:xfrm>
            <a:off x="5941285" y="3429042"/>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系统总体设计</a:t>
            </a:r>
          </a:p>
        </p:txBody>
      </p:sp>
      <p:sp>
        <p:nvSpPr>
          <p:cNvPr id="47" name="powerpoint template design by DAJU_PPT正版来源小红书大橘PPT微信DAJU_PPT请勿抄袭搬运！盗版必究！">
            <a:extLst>
              <a:ext uri="{FF2B5EF4-FFF2-40B4-BE49-F238E27FC236}">
                <a16:creationId xmlns:a16="http://schemas.microsoft.com/office/drawing/2014/main" id="{6925B815-736F-7FE0-A4D4-D23ABC0BA18C}"/>
              </a:ext>
            </a:extLst>
          </p:cNvPr>
          <p:cNvSpPr/>
          <p:nvPr/>
        </p:nvSpPr>
        <p:spPr>
          <a:xfrm>
            <a:off x="5941285" y="4396969"/>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系统详细设计</a:t>
            </a:r>
          </a:p>
        </p:txBody>
      </p:sp>
      <p:sp>
        <p:nvSpPr>
          <p:cNvPr id="5" name="powerpoint template design by DAJU_PPT正版来源小红书大橘PPT微信DAJU_PPT请勿抄袭搬运！盗版必究！"/>
          <p:cNvSpPr/>
          <p:nvPr/>
        </p:nvSpPr>
        <p:spPr>
          <a:xfrm>
            <a:off x="6035970" y="590883"/>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01</a:t>
            </a:r>
            <a:endParaRPr lang="zh-CN" altLang="en-US" b="1" dirty="0">
              <a:cs typeface="+mn-ea"/>
              <a:sym typeface="+mn-lt"/>
            </a:endParaRPr>
          </a:p>
        </p:txBody>
      </p:sp>
      <p:sp>
        <p:nvSpPr>
          <p:cNvPr id="6" name="powerpoint template design by DAJU_PPT正版来源小红书大橘PPT微信DAJU_PPT请勿抄袭搬运！盗版必究！"/>
          <p:cNvSpPr/>
          <p:nvPr/>
        </p:nvSpPr>
        <p:spPr>
          <a:xfrm>
            <a:off x="6035970" y="1558808"/>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02</a:t>
            </a:r>
            <a:endParaRPr lang="zh-CN" altLang="en-US" b="1" dirty="0">
              <a:cs typeface="+mn-ea"/>
              <a:sym typeface="+mn-lt"/>
            </a:endParaRPr>
          </a:p>
        </p:txBody>
      </p:sp>
      <p:sp>
        <p:nvSpPr>
          <p:cNvPr id="7" name="powerpoint template design by DAJU_PPT正版来源小红书大橘PPT微信DAJU_PPT请勿抄袭搬运！盗版必究！"/>
          <p:cNvSpPr/>
          <p:nvPr/>
        </p:nvSpPr>
        <p:spPr>
          <a:xfrm>
            <a:off x="6035970" y="2526733"/>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03</a:t>
            </a:r>
            <a:endParaRPr lang="zh-CN" altLang="en-US" b="1" dirty="0">
              <a:cs typeface="+mn-ea"/>
              <a:sym typeface="+mn-lt"/>
            </a:endParaRPr>
          </a:p>
        </p:txBody>
      </p:sp>
      <p:sp>
        <p:nvSpPr>
          <p:cNvPr id="8" name="powerpoint template design by DAJU_PPT正版来源小红书大橘PPT微信DAJU_PPT请勿抄袭搬运！盗版必究！"/>
          <p:cNvSpPr/>
          <p:nvPr/>
        </p:nvSpPr>
        <p:spPr>
          <a:xfrm>
            <a:off x="6035970" y="3494658"/>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04</a:t>
            </a:r>
            <a:endParaRPr lang="zh-CN" altLang="en-US" b="1" dirty="0">
              <a:cs typeface="+mn-ea"/>
              <a:sym typeface="+mn-lt"/>
            </a:endParaRPr>
          </a:p>
        </p:txBody>
      </p:sp>
      <p:sp>
        <p:nvSpPr>
          <p:cNvPr id="9" name="powerpoint template design by DAJU_PPT正版来源小红书大橘PPT微信DAJU_PPT请勿抄袭搬运！盗版必究！"/>
          <p:cNvSpPr/>
          <p:nvPr/>
        </p:nvSpPr>
        <p:spPr>
          <a:xfrm>
            <a:off x="6035970" y="4462585"/>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05</a:t>
            </a:r>
            <a:endParaRPr lang="zh-CN" altLang="en-US" b="1" dirty="0">
              <a:cs typeface="+mn-ea"/>
              <a:sym typeface="+mn-lt"/>
            </a:endParaRPr>
          </a:p>
        </p:txBody>
      </p:sp>
      <p:grpSp>
        <p:nvGrpSpPr>
          <p:cNvPr id="3" name="powerpoint template design by DAJU_PPT正版来源小红书大橘PPT微信DAJU_PPT请勿抄袭搬运！盗版必究！">
            <a:extLst>
              <a:ext uri="{FF2B5EF4-FFF2-40B4-BE49-F238E27FC236}">
                <a16:creationId xmlns:a16="http://schemas.microsoft.com/office/drawing/2014/main" id="{69975389-07F7-F893-E696-29CEAED9B4BD}"/>
              </a:ext>
            </a:extLst>
          </p:cNvPr>
          <p:cNvGrpSpPr/>
          <p:nvPr/>
        </p:nvGrpSpPr>
        <p:grpSpPr>
          <a:xfrm>
            <a:off x="1409054" y="2714556"/>
            <a:ext cx="1906291" cy="1286649"/>
            <a:chOff x="644522" y="2677173"/>
            <a:chExt cx="1906291" cy="1286649"/>
          </a:xfrm>
        </p:grpSpPr>
        <p:sp>
          <p:nvSpPr>
            <p:cNvPr id="64" name="powerpoint template design by DAJU_PPT正版来源小红书大橘PPT微信DAJU_PPT请勿抄袭搬运！盗版必究！-1"/>
            <p:cNvSpPr txBox="1"/>
            <p:nvPr/>
          </p:nvSpPr>
          <p:spPr>
            <a:xfrm>
              <a:off x="644522" y="3563712"/>
              <a:ext cx="1906291" cy="400110"/>
            </a:xfrm>
            <a:prstGeom prst="rect">
              <a:avLst/>
            </a:prstGeom>
            <a:noFill/>
          </p:spPr>
          <p:txBody>
            <a:bodyPr wrap="none" rtlCol="0">
              <a:spAutoFit/>
            </a:bodyPr>
            <a:lstStyle/>
            <a:p>
              <a:pPr algn="ctr"/>
              <a:r>
                <a:rPr lang="en-US" altLang="zh-CN" sz="2000" spc="300" dirty="0">
                  <a:solidFill>
                    <a:schemeClr val="bg1"/>
                  </a:solidFill>
                  <a:cs typeface="+mn-ea"/>
                  <a:sym typeface="+mn-lt"/>
                </a:rPr>
                <a:t>CONTENTS</a:t>
              </a:r>
              <a:endParaRPr lang="zh-CN" altLang="en-US" sz="2000" spc="300" dirty="0">
                <a:solidFill>
                  <a:schemeClr val="bg1"/>
                </a:solidFill>
                <a:cs typeface="+mn-ea"/>
                <a:sym typeface="+mn-lt"/>
              </a:endParaRPr>
            </a:p>
          </p:txBody>
        </p:sp>
        <p:sp>
          <p:nvSpPr>
            <p:cNvPr id="65" name="powerpoint template design by DAJU_PPT正版来源小红书大橘PPT微信DAJU_PPT请勿抄袭搬运！盗版必究！-2"/>
            <p:cNvSpPr txBox="1"/>
            <p:nvPr/>
          </p:nvSpPr>
          <p:spPr>
            <a:xfrm>
              <a:off x="812837" y="2677173"/>
              <a:ext cx="1569660" cy="923330"/>
            </a:xfrm>
            <a:prstGeom prst="rect">
              <a:avLst/>
            </a:prstGeom>
            <a:noFill/>
          </p:spPr>
          <p:txBody>
            <a:bodyPr wrap="none" rtlCol="0">
              <a:spAutoFit/>
            </a:bodyPr>
            <a:lstStyle/>
            <a:p>
              <a:pPr algn="ctr"/>
              <a:r>
                <a:rPr lang="zh-CN" altLang="en-US" sz="5400" b="1" dirty="0">
                  <a:solidFill>
                    <a:schemeClr val="bg1"/>
                  </a:solidFill>
                  <a:cs typeface="+mn-ea"/>
                  <a:sym typeface="+mn-lt"/>
                </a:rPr>
                <a:t>目录</a:t>
              </a:r>
            </a:p>
          </p:txBody>
        </p:sp>
      </p:grpSp>
      <p:sp>
        <p:nvSpPr>
          <p:cNvPr id="2" name="灯片编号占位符 1">
            <a:extLst>
              <a:ext uri="{FF2B5EF4-FFF2-40B4-BE49-F238E27FC236}">
                <a16:creationId xmlns:a16="http://schemas.microsoft.com/office/drawing/2014/main" id="{8A77A4D4-01E3-7E1C-F65E-E3EDA5A2F931}"/>
              </a:ext>
            </a:extLst>
          </p:cNvPr>
          <p:cNvSpPr>
            <a:spLocks noGrp="1"/>
          </p:cNvSpPr>
          <p:nvPr>
            <p:ph type="sldNum" sz="quarter" idx="12"/>
          </p:nvPr>
        </p:nvSpPr>
        <p:spPr/>
        <p:txBody>
          <a:bodyPr/>
          <a:lstStyle/>
          <a:p>
            <a:fld id="{A8537B7A-7510-410A-AA53-45D600DA0276}" type="slidenum">
              <a:rPr lang="zh-CN" altLang="en-US" smtClean="0"/>
              <a:t>2</a:t>
            </a:fld>
            <a:endParaRPr lang="zh-CN" altLang="en-US"/>
          </a:p>
        </p:txBody>
      </p:sp>
      <p:sp>
        <p:nvSpPr>
          <p:cNvPr id="30" name="powerpoint template design by DAJU_PPT正版来源小红书大橘PPT微信DAJU_PPT请勿抄袭搬运！盗版必究！">
            <a:extLst>
              <a:ext uri="{FF2B5EF4-FFF2-40B4-BE49-F238E27FC236}">
                <a16:creationId xmlns:a16="http://schemas.microsoft.com/office/drawing/2014/main" id="{35AC312F-358D-A5B9-46D7-C10147AECA49}"/>
              </a:ext>
            </a:extLst>
          </p:cNvPr>
          <p:cNvSpPr/>
          <p:nvPr/>
        </p:nvSpPr>
        <p:spPr>
          <a:xfrm>
            <a:off x="5941285" y="5342179"/>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系统详细设计</a:t>
            </a:r>
          </a:p>
        </p:txBody>
      </p:sp>
      <p:sp>
        <p:nvSpPr>
          <p:cNvPr id="31" name="powerpoint template design by DAJU_PPT正版来源小红书大橘PPT微信DAJU_PPT请勿抄袭搬运！盗版必究！">
            <a:extLst>
              <a:ext uri="{FF2B5EF4-FFF2-40B4-BE49-F238E27FC236}">
                <a16:creationId xmlns:a16="http://schemas.microsoft.com/office/drawing/2014/main" id="{0F0E5A4D-E020-EC7A-335C-7715C2E86645}"/>
              </a:ext>
            </a:extLst>
          </p:cNvPr>
          <p:cNvSpPr/>
          <p:nvPr/>
        </p:nvSpPr>
        <p:spPr>
          <a:xfrm>
            <a:off x="6035970" y="5407795"/>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06</a:t>
            </a:r>
            <a:endParaRPr lang="zh-CN" altLang="en-US" b="1" dirty="0">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Part.04</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系统总体设计</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Research Findings</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38131812-03DD-E8EF-FF06-20F6532D631D}"/>
              </a:ext>
            </a:extLst>
          </p:cNvPr>
          <p:cNvSpPr>
            <a:spLocks noGrp="1"/>
          </p:cNvSpPr>
          <p:nvPr>
            <p:ph type="sldNum" sz="quarter" idx="12"/>
          </p:nvPr>
        </p:nvSpPr>
        <p:spPr/>
        <p:txBody>
          <a:bodyPr/>
          <a:lstStyle/>
          <a:p>
            <a:fld id="{A8537B7A-7510-410A-AA53-45D600DA0276}" type="slidenum">
              <a:rPr lang="zh-CN" altLang="en-US" smtClean="0"/>
              <a:t>20</a:t>
            </a:fld>
            <a:endParaRPr lang="zh-CN" altLang="en-US"/>
          </a:p>
        </p:txBody>
      </p:sp>
      <p:pic>
        <p:nvPicPr>
          <p:cNvPr id="2" name="图形 1">
            <a:extLst>
              <a:ext uri="{FF2B5EF4-FFF2-40B4-BE49-F238E27FC236}">
                <a16:creationId xmlns:a16="http://schemas.microsoft.com/office/drawing/2014/main" id="{0908BCA6-80DC-204A-4AC7-C0F4B89ED11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10732459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4.1 </a:t>
            </a:r>
            <a:r>
              <a:rPr lang="zh-CN" altLang="en-US" dirty="0">
                <a:sym typeface="+mn-lt"/>
              </a:rPr>
              <a:t>系统总体设计</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7" name="powerpoint template design by DAJU_PPT正版来源小红书大橘PPT微信DAJU_PPT请勿抄袭搬运！盗版必究！">
            <a:extLst>
              <a:ext uri="{FF2B5EF4-FFF2-40B4-BE49-F238E27FC236}">
                <a16:creationId xmlns:a16="http://schemas.microsoft.com/office/drawing/2014/main" id="{18294461-0337-50B3-9C75-7ADD54BE34E3}"/>
              </a:ext>
            </a:extLst>
          </p:cNvPr>
          <p:cNvGrpSpPr/>
          <p:nvPr/>
        </p:nvGrpSpPr>
        <p:grpSpPr>
          <a:xfrm>
            <a:off x="1695217" y="1879601"/>
            <a:ext cx="8801566" cy="4308848"/>
            <a:chOff x="1695217" y="1799941"/>
            <a:chExt cx="8801566" cy="4772967"/>
          </a:xfrm>
        </p:grpSpPr>
        <p:grpSp>
          <p:nvGrpSpPr>
            <p:cNvPr id="44" name="组合 43"/>
            <p:cNvGrpSpPr/>
            <p:nvPr/>
          </p:nvGrpSpPr>
          <p:grpSpPr>
            <a:xfrm>
              <a:off x="1695217" y="1799941"/>
              <a:ext cx="8801566" cy="1368000"/>
              <a:chOff x="1339492" y="1216903"/>
              <a:chExt cx="8801566" cy="1368000"/>
            </a:xfrm>
          </p:grpSpPr>
          <p:sp>
            <p:nvSpPr>
              <p:cNvPr id="45" name="powerpoint template design by DAJU_PPT正版来源小红书大橘PPT微信DAJU_PPT请勿抄袭搬运！盗版必究！-1"/>
              <p:cNvSpPr/>
              <p:nvPr/>
            </p:nvSpPr>
            <p:spPr>
              <a:xfrm>
                <a:off x="1501058" y="1216903"/>
                <a:ext cx="8640000" cy="1368000"/>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6" name="powerpoint template design by DAJU_PPT正版来源小红书大橘PPT微信DAJU_PPT请勿抄袭搬运！盗版必究！-2"/>
              <p:cNvSpPr/>
              <p:nvPr/>
            </p:nvSpPr>
            <p:spPr>
              <a:xfrm rot="16200000">
                <a:off x="1407790" y="1522904"/>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49" name="powerpoint template design by DAJU_PPT正版来源小红书大橘PPT微信DAJU_PPT请勿抄袭搬运！盗版必究！-3"/>
              <p:cNvSpPr txBox="1"/>
              <p:nvPr/>
            </p:nvSpPr>
            <p:spPr>
              <a:xfrm>
                <a:off x="1389250" y="1670072"/>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01</a:t>
                </a:r>
                <a:endParaRPr lang="zh-CN" altLang="en-US" sz="2400" b="1" dirty="0">
                  <a:solidFill>
                    <a:schemeClr val="bg1"/>
                  </a:solidFill>
                  <a:cs typeface="+mn-ea"/>
                  <a:sym typeface="+mn-lt"/>
                </a:endParaRPr>
              </a:p>
            </p:txBody>
          </p:sp>
        </p:grpSp>
        <p:grpSp>
          <p:nvGrpSpPr>
            <p:cNvPr id="50" name="组合 49"/>
            <p:cNvGrpSpPr/>
            <p:nvPr/>
          </p:nvGrpSpPr>
          <p:grpSpPr>
            <a:xfrm>
              <a:off x="1695217" y="3502425"/>
              <a:ext cx="8801566" cy="1368000"/>
              <a:chOff x="2050942" y="3052737"/>
              <a:chExt cx="8801566" cy="1368000"/>
            </a:xfrm>
          </p:grpSpPr>
          <p:sp>
            <p:nvSpPr>
              <p:cNvPr id="51" name="powerpoint template design by DAJU_PPT正版来源小红书大橘PPT微信DAJU_PPT请勿抄袭搬运！盗版必究！-4"/>
              <p:cNvSpPr/>
              <p:nvPr/>
            </p:nvSpPr>
            <p:spPr>
              <a:xfrm>
                <a:off x="2212508" y="3052737"/>
                <a:ext cx="8640000" cy="1368000"/>
              </a:xfrm>
              <a:prstGeom prst="roundRect">
                <a:avLst>
                  <a:gd name="adj" fmla="val 7037"/>
                </a:avLst>
              </a:prstGeom>
              <a:solidFill>
                <a:schemeClr val="bg1">
                  <a:lumMod val="95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2" name="powerpoint template design by DAJU_PPT正版来源小红书大橘PPT微信DAJU_PPT请勿抄袭搬运！盗版必究！-5"/>
              <p:cNvSpPr/>
              <p:nvPr/>
            </p:nvSpPr>
            <p:spPr>
              <a:xfrm rot="16200000">
                <a:off x="2119240" y="3358736"/>
                <a:ext cx="619404" cy="756000"/>
              </a:xfrm>
              <a:prstGeom prst="flowChartOffpageConnector">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55" name="powerpoint template design by DAJU_PPT正版来源小红书大橘PPT微信DAJU_PPT请勿抄袭搬运！盗版必究！-6"/>
              <p:cNvSpPr txBox="1"/>
              <p:nvPr/>
            </p:nvSpPr>
            <p:spPr>
              <a:xfrm>
                <a:off x="2100700" y="3505904"/>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02</a:t>
                </a:r>
                <a:endParaRPr lang="zh-CN" altLang="en-US" sz="2400" b="1" dirty="0">
                  <a:solidFill>
                    <a:schemeClr val="bg1"/>
                  </a:solidFill>
                  <a:cs typeface="+mn-ea"/>
                  <a:sym typeface="+mn-lt"/>
                </a:endParaRPr>
              </a:p>
            </p:txBody>
          </p:sp>
        </p:grpSp>
        <p:grpSp>
          <p:nvGrpSpPr>
            <p:cNvPr id="56" name="组合 55"/>
            <p:cNvGrpSpPr/>
            <p:nvPr/>
          </p:nvGrpSpPr>
          <p:grpSpPr>
            <a:xfrm>
              <a:off x="1695217" y="5204908"/>
              <a:ext cx="8801566" cy="1368000"/>
              <a:chOff x="1339492" y="4888571"/>
              <a:chExt cx="8801566" cy="1368000"/>
            </a:xfrm>
          </p:grpSpPr>
          <p:sp>
            <p:nvSpPr>
              <p:cNvPr id="57" name="powerpoint template design by DAJU_PPT正版来源小红书大橘PPT微信DAJU_PPT请勿抄袭搬运！盗版必究！-7"/>
              <p:cNvSpPr/>
              <p:nvPr/>
            </p:nvSpPr>
            <p:spPr>
              <a:xfrm>
                <a:off x="1501058" y="4888571"/>
                <a:ext cx="8640000" cy="1368000"/>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8" name="powerpoint template design by DAJU_PPT正版来源小红书大橘PPT微信DAJU_PPT请勿抄袭搬运！盗版必究！-8"/>
              <p:cNvSpPr/>
              <p:nvPr/>
            </p:nvSpPr>
            <p:spPr>
              <a:xfrm rot="16200000">
                <a:off x="1407790" y="5194570"/>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61" name="powerpoint template design by DAJU_PPT正版来源小红书大橘PPT微信DAJU_PPT请勿抄袭搬运！盗版必究！-9"/>
              <p:cNvSpPr txBox="1"/>
              <p:nvPr/>
            </p:nvSpPr>
            <p:spPr>
              <a:xfrm>
                <a:off x="1389250" y="5341738"/>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03</a:t>
                </a:r>
                <a:endParaRPr lang="zh-CN" altLang="en-US" sz="2400" b="1" dirty="0">
                  <a:solidFill>
                    <a:schemeClr val="bg1"/>
                  </a:solidFill>
                  <a:cs typeface="+mn-ea"/>
                  <a:sym typeface="+mn-lt"/>
                </a:endParaRPr>
              </a:p>
            </p:txBody>
          </p:sp>
        </p:grpSp>
        <p:grpSp>
          <p:nvGrpSpPr>
            <p:cNvPr id="4" name="组合 3">
              <a:extLst>
                <a:ext uri="{FF2B5EF4-FFF2-40B4-BE49-F238E27FC236}">
                  <a16:creationId xmlns:a16="http://schemas.microsoft.com/office/drawing/2014/main" id="{EC012D1D-00ED-1D86-7C97-B6B82641EB34}"/>
                </a:ext>
              </a:extLst>
            </p:cNvPr>
            <p:cNvGrpSpPr/>
            <p:nvPr/>
          </p:nvGrpSpPr>
          <p:grpSpPr>
            <a:xfrm>
              <a:off x="2835148" y="1979604"/>
              <a:ext cx="7203057" cy="1008675"/>
              <a:chOff x="2225423" y="2020351"/>
              <a:chExt cx="7203057" cy="1008675"/>
            </a:xfrm>
          </p:grpSpPr>
          <p:sp>
            <p:nvSpPr>
              <p:cNvPr id="39" name="powerpoint template design by DAJU_PPT正版来源小红书大橘PPT微信DAJU_PPT请勿抄袭搬运！盗版必究！-10">
                <a:extLst>
                  <a:ext uri="{FF2B5EF4-FFF2-40B4-BE49-F238E27FC236}">
                    <a16:creationId xmlns:a16="http://schemas.microsoft.com/office/drawing/2014/main" id="{D2ACBF3C-1C92-D635-A4CA-D473F36DDD34}"/>
                  </a:ext>
                </a:extLst>
              </p:cNvPr>
              <p:cNvSpPr/>
              <p:nvPr/>
            </p:nvSpPr>
            <p:spPr>
              <a:xfrm>
                <a:off x="2225423" y="2020351"/>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40" name="powerpoint template design by DAJU_PPT正版来源小红书大橘PPT微信DAJU_PPT请勿抄袭搬运！盗版必究！-11">
                <a:extLst>
                  <a:ext uri="{FF2B5EF4-FFF2-40B4-BE49-F238E27FC236}">
                    <a16:creationId xmlns:a16="http://schemas.microsoft.com/office/drawing/2014/main" id="{44216981-B883-09F3-75FF-DC78D3DAC33A}"/>
                  </a:ext>
                </a:extLst>
              </p:cNvPr>
              <p:cNvSpPr txBox="1">
                <a:spLocks/>
              </p:cNvSpPr>
              <p:nvPr/>
            </p:nvSpPr>
            <p:spPr>
              <a:xfrm>
                <a:off x="2225423" y="2420461"/>
                <a:ext cx="7203057"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nvGrpSpPr>
            <p:cNvPr id="41" name="组合 40">
              <a:extLst>
                <a:ext uri="{FF2B5EF4-FFF2-40B4-BE49-F238E27FC236}">
                  <a16:creationId xmlns:a16="http://schemas.microsoft.com/office/drawing/2014/main" id="{32B66199-03FC-21E0-A2EA-E1C7C515CAE8}"/>
                </a:ext>
              </a:extLst>
            </p:cNvPr>
            <p:cNvGrpSpPr/>
            <p:nvPr/>
          </p:nvGrpSpPr>
          <p:grpSpPr>
            <a:xfrm>
              <a:off x="2835148" y="3682086"/>
              <a:ext cx="7203057" cy="1008675"/>
              <a:chOff x="2225423" y="2020351"/>
              <a:chExt cx="7203057" cy="1008675"/>
            </a:xfrm>
          </p:grpSpPr>
          <p:sp>
            <p:nvSpPr>
              <p:cNvPr id="42" name="powerpoint template design by DAJU_PPT正版来源小红书大橘PPT微信DAJU_PPT请勿抄袭搬运！盗版必究！-12">
                <a:extLst>
                  <a:ext uri="{FF2B5EF4-FFF2-40B4-BE49-F238E27FC236}">
                    <a16:creationId xmlns:a16="http://schemas.microsoft.com/office/drawing/2014/main" id="{3B80BF3E-D971-F0E2-8375-02F7BB0305FE}"/>
                  </a:ext>
                </a:extLst>
              </p:cNvPr>
              <p:cNvSpPr/>
              <p:nvPr/>
            </p:nvSpPr>
            <p:spPr>
              <a:xfrm>
                <a:off x="2225423" y="2020351"/>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43" name="powerpoint template design by DAJU_PPT正版来源小红书大橘PPT微信DAJU_PPT请勿抄袭搬运！盗版必究！-13">
                <a:extLst>
                  <a:ext uri="{FF2B5EF4-FFF2-40B4-BE49-F238E27FC236}">
                    <a16:creationId xmlns:a16="http://schemas.microsoft.com/office/drawing/2014/main" id="{EED06C72-B6EB-0731-F4E9-C21333E855ED}"/>
                  </a:ext>
                </a:extLst>
              </p:cNvPr>
              <p:cNvSpPr txBox="1">
                <a:spLocks/>
              </p:cNvSpPr>
              <p:nvPr/>
            </p:nvSpPr>
            <p:spPr>
              <a:xfrm>
                <a:off x="2225423" y="2420461"/>
                <a:ext cx="7203057"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nvGrpSpPr>
            <p:cNvPr id="62" name="组合 61">
              <a:extLst>
                <a:ext uri="{FF2B5EF4-FFF2-40B4-BE49-F238E27FC236}">
                  <a16:creationId xmlns:a16="http://schemas.microsoft.com/office/drawing/2014/main" id="{AC081EF2-EA26-2021-3C19-E5348BAAC459}"/>
                </a:ext>
              </a:extLst>
            </p:cNvPr>
            <p:cNvGrpSpPr/>
            <p:nvPr/>
          </p:nvGrpSpPr>
          <p:grpSpPr>
            <a:xfrm>
              <a:off x="2835148" y="5384571"/>
              <a:ext cx="7203057" cy="1008675"/>
              <a:chOff x="2225423" y="2020351"/>
              <a:chExt cx="7203057" cy="1008675"/>
            </a:xfrm>
          </p:grpSpPr>
          <p:sp>
            <p:nvSpPr>
              <p:cNvPr id="63" name="powerpoint template design by DAJU_PPT正版来源小红书大橘PPT微信DAJU_PPT请勿抄袭搬运！盗版必究！-14">
                <a:extLst>
                  <a:ext uri="{FF2B5EF4-FFF2-40B4-BE49-F238E27FC236}">
                    <a16:creationId xmlns:a16="http://schemas.microsoft.com/office/drawing/2014/main" id="{3EF1A416-4DFC-F182-F20A-61B67FF8FF31}"/>
                  </a:ext>
                </a:extLst>
              </p:cNvPr>
              <p:cNvSpPr/>
              <p:nvPr/>
            </p:nvSpPr>
            <p:spPr>
              <a:xfrm>
                <a:off x="2225423" y="2020351"/>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64" name="powerpoint template design by DAJU_PPT正版来源小红书大橘PPT微信DAJU_PPT请勿抄袭搬运！盗版必究！-15">
                <a:extLst>
                  <a:ext uri="{FF2B5EF4-FFF2-40B4-BE49-F238E27FC236}">
                    <a16:creationId xmlns:a16="http://schemas.microsoft.com/office/drawing/2014/main" id="{64A7462C-5D79-75C2-0467-412C54D8F2CA}"/>
                  </a:ext>
                </a:extLst>
              </p:cNvPr>
              <p:cNvSpPr txBox="1">
                <a:spLocks/>
              </p:cNvSpPr>
              <p:nvPr/>
            </p:nvSpPr>
            <p:spPr>
              <a:xfrm>
                <a:off x="2225423" y="2420461"/>
                <a:ext cx="7203057"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pic>
        <p:nvPicPr>
          <p:cNvPr id="2" name="图片 1">
            <a:extLst>
              <a:ext uri="{FF2B5EF4-FFF2-40B4-BE49-F238E27FC236}">
                <a16:creationId xmlns:a16="http://schemas.microsoft.com/office/drawing/2014/main" id="{F3F50ECF-9DE4-6CDB-6AFF-EAD6A86B9162}"/>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CDF8C342-6067-C191-0DEE-921160EE6630}"/>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C299732A-5089-0FB5-A866-E8FEA08596AD}"/>
              </a:ext>
            </a:extLst>
          </p:cNvPr>
          <p:cNvSpPr/>
          <p:nvPr/>
        </p:nvSpPr>
        <p:spPr>
          <a:xfrm>
            <a:off x="8445634"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6" name="TextBox 6">
            <a:extLst>
              <a:ext uri="{FF2B5EF4-FFF2-40B4-BE49-F238E27FC236}">
                <a16:creationId xmlns:a16="http://schemas.microsoft.com/office/drawing/2014/main" id="{00258024-C50A-C9AC-A544-D55A37C883C7}"/>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B088FD9C-8044-6B7C-9405-5352AB2B7139}"/>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2385CADA-2917-C379-7583-16113D5681E3}"/>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D3555EA7-7D19-7BDC-15A2-24F827D42587}"/>
              </a:ext>
            </a:extLst>
          </p:cNvPr>
          <p:cNvSpPr txBox="1"/>
          <p:nvPr/>
        </p:nvSpPr>
        <p:spPr>
          <a:xfrm>
            <a:off x="8440656" y="185127"/>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11" name="TextBox 11">
            <a:extLst>
              <a:ext uri="{FF2B5EF4-FFF2-40B4-BE49-F238E27FC236}">
                <a16:creationId xmlns:a16="http://schemas.microsoft.com/office/drawing/2014/main" id="{61ABBC89-793C-B4E8-6112-86EA74966777}"/>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2" name="直接连接符 11">
            <a:extLst>
              <a:ext uri="{FF2B5EF4-FFF2-40B4-BE49-F238E27FC236}">
                <a16:creationId xmlns:a16="http://schemas.microsoft.com/office/drawing/2014/main" id="{AC750E1B-32B7-56E0-2920-04AC08DEBD72}"/>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8A73387B-2781-F5D8-66B3-199A0D99A39A}"/>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B0FE136C-D6DE-C773-1E73-77D960E32300}"/>
              </a:ext>
            </a:extLst>
          </p:cNvPr>
          <p:cNvSpPr>
            <a:spLocks noGrp="1"/>
          </p:cNvSpPr>
          <p:nvPr>
            <p:ph type="sldNum" sz="quarter" idx="12"/>
          </p:nvPr>
        </p:nvSpPr>
        <p:spPr/>
        <p:txBody>
          <a:bodyPr/>
          <a:lstStyle/>
          <a:p>
            <a:fld id="{A8537B7A-7510-410A-AA53-45D600DA0276}" type="slidenum">
              <a:rPr lang="zh-CN" altLang="en-US" smtClean="0"/>
              <a:t>21</a:t>
            </a:fld>
            <a:endParaRPr lang="zh-CN" altLang="en-US"/>
          </a:p>
        </p:txBody>
      </p:sp>
      <p:pic>
        <p:nvPicPr>
          <p:cNvPr id="13" name="图形 12">
            <a:extLst>
              <a:ext uri="{FF2B5EF4-FFF2-40B4-BE49-F238E27FC236}">
                <a16:creationId xmlns:a16="http://schemas.microsoft.com/office/drawing/2014/main" id="{28028225-6C80-36E8-5E71-61192AD994D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4.2 </a:t>
            </a:r>
            <a:r>
              <a:rPr lang="zh-CN" altLang="en-US" dirty="0">
                <a:sym typeface="+mn-lt"/>
              </a:rPr>
              <a:t>成果应用</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powerpoint template design by DAJU_PPT正版来源小红书大橘PPT微信DAJU_PPT请勿抄袭搬运！盗版必究！"/>
          <p:cNvSpPr txBox="1"/>
          <p:nvPr/>
        </p:nvSpPr>
        <p:spPr>
          <a:xfrm>
            <a:off x="5263776" y="3993350"/>
            <a:ext cx="1664450" cy="505521"/>
          </a:xfrm>
          <a:prstGeom prst="rect">
            <a:avLst/>
          </a:prstGeom>
          <a:noFill/>
        </p:spPr>
        <p:txBody>
          <a:bodyPr wrap="square" lIns="73910" tIns="36956" rIns="73910" bIns="36956" rtlCol="0" anchor="ctr" anchorCtr="1">
            <a:spAutoFit/>
          </a:bodyPr>
          <a:lstStyle/>
          <a:p>
            <a:pPr algn="ctr"/>
            <a:r>
              <a:rPr lang="zh-CN" altLang="en-US" sz="2800" b="1" dirty="0">
                <a:cs typeface="+mn-ea"/>
                <a:sym typeface="+mn-lt"/>
              </a:rPr>
              <a:t>应用成果</a:t>
            </a:r>
            <a:endParaRPr lang="en-US" altLang="zh-CN" sz="2800" b="1" dirty="0">
              <a:cs typeface="+mn-ea"/>
              <a:sym typeface="+mn-lt"/>
            </a:endParaRPr>
          </a:p>
        </p:txBody>
      </p:sp>
      <p:grpSp>
        <p:nvGrpSpPr>
          <p:cNvPr id="6" name="powerpoint template design by DAJU_PPT正版来源小红书大橘PPT微信DAJU_PPT请勿抄袭搬运！盗版必究！">
            <a:extLst>
              <a:ext uri="{FF2B5EF4-FFF2-40B4-BE49-F238E27FC236}">
                <a16:creationId xmlns:a16="http://schemas.microsoft.com/office/drawing/2014/main" id="{3F398C8D-FD6C-5389-8241-19BBF820429F}"/>
              </a:ext>
            </a:extLst>
          </p:cNvPr>
          <p:cNvGrpSpPr/>
          <p:nvPr/>
        </p:nvGrpSpPr>
        <p:grpSpPr>
          <a:xfrm>
            <a:off x="4451738" y="2306321"/>
            <a:ext cx="3288526" cy="3291486"/>
            <a:chOff x="4451738" y="2306321"/>
            <a:chExt cx="3288526" cy="3291486"/>
          </a:xfrm>
        </p:grpSpPr>
        <p:sp>
          <p:nvSpPr>
            <p:cNvPr id="18" name="powerpoint template design by DAJU_PPT正版来源小红书大橘PPT微信DAJU_PPT请勿抄袭搬运！盗版必究！-1"/>
            <p:cNvSpPr/>
            <p:nvPr/>
          </p:nvSpPr>
          <p:spPr bwMode="auto">
            <a:xfrm>
              <a:off x="7268903" y="2559768"/>
              <a:ext cx="269822" cy="269974"/>
            </a:xfrm>
            <a:custGeom>
              <a:avLst/>
              <a:gdLst>
                <a:gd name="T0" fmla="*/ 477 w 477"/>
                <a:gd name="T1" fmla="*/ 0 h 476"/>
                <a:gd name="T2" fmla="*/ 413 w 477"/>
                <a:gd name="T3" fmla="*/ 238 h 476"/>
                <a:gd name="T4" fmla="*/ 349 w 477"/>
                <a:gd name="T5" fmla="*/ 476 h 476"/>
                <a:gd name="T6" fmla="*/ 175 w 477"/>
                <a:gd name="T7" fmla="*/ 302 h 476"/>
                <a:gd name="T8" fmla="*/ 0 w 477"/>
                <a:gd name="T9" fmla="*/ 127 h 476"/>
                <a:gd name="T10" fmla="*/ 239 w 477"/>
                <a:gd name="T11" fmla="*/ 63 h 476"/>
                <a:gd name="T12" fmla="*/ 477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477" y="0"/>
                  </a:moveTo>
                  <a:lnTo>
                    <a:pt x="413" y="238"/>
                  </a:lnTo>
                  <a:lnTo>
                    <a:pt x="349" y="476"/>
                  </a:lnTo>
                  <a:lnTo>
                    <a:pt x="175" y="302"/>
                  </a:lnTo>
                  <a:lnTo>
                    <a:pt x="0" y="127"/>
                  </a:lnTo>
                  <a:lnTo>
                    <a:pt x="239" y="63"/>
                  </a:lnTo>
                  <a:lnTo>
                    <a:pt x="477"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19" name="powerpoint template design by DAJU_PPT正版来源小红书大橘PPT微信DAJU_PPT请勿抄袭搬运！盗版必究！-2"/>
            <p:cNvSpPr/>
            <p:nvPr/>
          </p:nvSpPr>
          <p:spPr bwMode="auto">
            <a:xfrm>
              <a:off x="4623545" y="2559768"/>
              <a:ext cx="269822" cy="269974"/>
            </a:xfrm>
            <a:custGeom>
              <a:avLst/>
              <a:gdLst>
                <a:gd name="T0" fmla="*/ 0 w 476"/>
                <a:gd name="T1" fmla="*/ 0 h 476"/>
                <a:gd name="T2" fmla="*/ 63 w 476"/>
                <a:gd name="T3" fmla="*/ 238 h 476"/>
                <a:gd name="T4" fmla="*/ 127 w 476"/>
                <a:gd name="T5" fmla="*/ 476 h 476"/>
                <a:gd name="T6" fmla="*/ 302 w 476"/>
                <a:gd name="T7" fmla="*/ 302 h 476"/>
                <a:gd name="T8" fmla="*/ 476 w 476"/>
                <a:gd name="T9" fmla="*/ 127 h 476"/>
                <a:gd name="T10" fmla="*/ 238 w 476"/>
                <a:gd name="T11" fmla="*/ 63 h 476"/>
                <a:gd name="T12" fmla="*/ 0 w 476"/>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6" h="476">
                  <a:moveTo>
                    <a:pt x="0" y="0"/>
                  </a:moveTo>
                  <a:lnTo>
                    <a:pt x="63" y="238"/>
                  </a:lnTo>
                  <a:lnTo>
                    <a:pt x="127" y="476"/>
                  </a:lnTo>
                  <a:lnTo>
                    <a:pt x="302" y="302"/>
                  </a:lnTo>
                  <a:lnTo>
                    <a:pt x="476" y="127"/>
                  </a:lnTo>
                  <a:lnTo>
                    <a:pt x="238" y="63"/>
                  </a:lnTo>
                  <a:lnTo>
                    <a:pt x="0"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20" name="powerpoint template design by DAJU_PPT正版来源小红书大橘PPT微信DAJU_PPT请勿抄袭搬运！盗版必究！-3"/>
            <p:cNvSpPr/>
            <p:nvPr/>
          </p:nvSpPr>
          <p:spPr bwMode="auto">
            <a:xfrm>
              <a:off x="4636761" y="5077693"/>
              <a:ext cx="269822" cy="268873"/>
            </a:xfrm>
            <a:custGeom>
              <a:avLst/>
              <a:gdLst>
                <a:gd name="T0" fmla="*/ 128 w 477"/>
                <a:gd name="T1" fmla="*/ 0 h 476"/>
                <a:gd name="T2" fmla="*/ 64 w 477"/>
                <a:gd name="T3" fmla="*/ 238 h 476"/>
                <a:gd name="T4" fmla="*/ 0 w 477"/>
                <a:gd name="T5" fmla="*/ 476 h 476"/>
                <a:gd name="T6" fmla="*/ 238 w 477"/>
                <a:gd name="T7" fmla="*/ 413 h 476"/>
                <a:gd name="T8" fmla="*/ 477 w 477"/>
                <a:gd name="T9" fmla="*/ 349 h 476"/>
                <a:gd name="T10" fmla="*/ 302 w 477"/>
                <a:gd name="T11" fmla="*/ 174 h 476"/>
                <a:gd name="T12" fmla="*/ 128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128" y="0"/>
                  </a:moveTo>
                  <a:lnTo>
                    <a:pt x="64" y="238"/>
                  </a:lnTo>
                  <a:lnTo>
                    <a:pt x="0" y="476"/>
                  </a:lnTo>
                  <a:lnTo>
                    <a:pt x="238" y="413"/>
                  </a:lnTo>
                  <a:lnTo>
                    <a:pt x="477" y="349"/>
                  </a:lnTo>
                  <a:lnTo>
                    <a:pt x="302" y="174"/>
                  </a:lnTo>
                  <a:lnTo>
                    <a:pt x="128"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21" name="powerpoint template design by DAJU_PPT正版来源小红书大橘PPT微信DAJU_PPT请勿抄袭搬运！盗版必究！-4"/>
            <p:cNvSpPr/>
            <p:nvPr/>
          </p:nvSpPr>
          <p:spPr bwMode="auto">
            <a:xfrm>
              <a:off x="7256785" y="5077693"/>
              <a:ext cx="268721" cy="268873"/>
            </a:xfrm>
            <a:custGeom>
              <a:avLst/>
              <a:gdLst>
                <a:gd name="T0" fmla="*/ 349 w 477"/>
                <a:gd name="T1" fmla="*/ 0 h 476"/>
                <a:gd name="T2" fmla="*/ 413 w 477"/>
                <a:gd name="T3" fmla="*/ 238 h 476"/>
                <a:gd name="T4" fmla="*/ 477 w 477"/>
                <a:gd name="T5" fmla="*/ 476 h 476"/>
                <a:gd name="T6" fmla="*/ 238 w 477"/>
                <a:gd name="T7" fmla="*/ 413 h 476"/>
                <a:gd name="T8" fmla="*/ 0 w 477"/>
                <a:gd name="T9" fmla="*/ 349 h 476"/>
                <a:gd name="T10" fmla="*/ 175 w 477"/>
                <a:gd name="T11" fmla="*/ 174 h 476"/>
                <a:gd name="T12" fmla="*/ 349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349" y="0"/>
                  </a:moveTo>
                  <a:lnTo>
                    <a:pt x="413" y="238"/>
                  </a:lnTo>
                  <a:lnTo>
                    <a:pt x="477" y="476"/>
                  </a:lnTo>
                  <a:lnTo>
                    <a:pt x="238" y="413"/>
                  </a:lnTo>
                  <a:lnTo>
                    <a:pt x="0" y="349"/>
                  </a:lnTo>
                  <a:lnTo>
                    <a:pt x="175" y="174"/>
                  </a:lnTo>
                  <a:lnTo>
                    <a:pt x="349"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1" name="powerpoint template design by DAJU_PPT正版来源小红书大橘PPT微信DAJU_PPT请勿抄袭搬运！盗版必究！-5"/>
            <p:cNvSpPr/>
            <p:nvPr/>
          </p:nvSpPr>
          <p:spPr bwMode="auto">
            <a:xfrm>
              <a:off x="4451738" y="2306321"/>
              <a:ext cx="1603514" cy="1605521"/>
            </a:xfrm>
            <a:custGeom>
              <a:avLst/>
              <a:gdLst>
                <a:gd name="T0" fmla="*/ 0 w 2839"/>
                <a:gd name="T1" fmla="*/ 2839 h 2839"/>
                <a:gd name="T2" fmla="*/ 2839 w 2839"/>
                <a:gd name="T3" fmla="*/ 0 h 2839"/>
                <a:gd name="T4" fmla="*/ 2839 w 2839"/>
                <a:gd name="T5" fmla="*/ 872 h 2839"/>
                <a:gd name="T6" fmla="*/ 872 w 2839"/>
                <a:gd name="T7" fmla="*/ 2839 h 2839"/>
                <a:gd name="T8" fmla="*/ 0 w 2839"/>
                <a:gd name="T9" fmla="*/ 2839 h 2839"/>
              </a:gdLst>
              <a:ahLst/>
              <a:cxnLst>
                <a:cxn ang="0">
                  <a:pos x="T0" y="T1"/>
                </a:cxn>
                <a:cxn ang="0">
                  <a:pos x="T2" y="T3"/>
                </a:cxn>
                <a:cxn ang="0">
                  <a:pos x="T4" y="T5"/>
                </a:cxn>
                <a:cxn ang="0">
                  <a:pos x="T6" y="T7"/>
                </a:cxn>
                <a:cxn ang="0">
                  <a:pos x="T8" y="T9"/>
                </a:cxn>
              </a:cxnLst>
              <a:rect l="0" t="0" r="r" b="b"/>
              <a:pathLst>
                <a:path w="2839" h="2839">
                  <a:moveTo>
                    <a:pt x="0" y="2839"/>
                  </a:moveTo>
                  <a:cubicBezTo>
                    <a:pt x="37" y="1288"/>
                    <a:pt x="1288" y="37"/>
                    <a:pt x="2839" y="0"/>
                  </a:cubicBezTo>
                  <a:lnTo>
                    <a:pt x="2839" y="872"/>
                  </a:lnTo>
                  <a:cubicBezTo>
                    <a:pt x="1770" y="909"/>
                    <a:pt x="909" y="1770"/>
                    <a:pt x="872" y="2839"/>
                  </a:cubicBezTo>
                  <a:lnTo>
                    <a:pt x="0" y="2839"/>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2" name="powerpoint template design by DAJU_PPT正版来源小红书大橘PPT微信DAJU_PPT请勿抄袭搬运！盗版必究！-6"/>
            <p:cNvSpPr/>
            <p:nvPr/>
          </p:nvSpPr>
          <p:spPr bwMode="auto">
            <a:xfrm>
              <a:off x="4451738" y="3992286"/>
              <a:ext cx="1603514" cy="1605521"/>
            </a:xfrm>
            <a:custGeom>
              <a:avLst/>
              <a:gdLst>
                <a:gd name="T0" fmla="*/ 2839 w 2839"/>
                <a:gd name="T1" fmla="*/ 2839 h 2839"/>
                <a:gd name="T2" fmla="*/ 0 w 2839"/>
                <a:gd name="T3" fmla="*/ 0 h 2839"/>
                <a:gd name="T4" fmla="*/ 872 w 2839"/>
                <a:gd name="T5" fmla="*/ 0 h 2839"/>
                <a:gd name="T6" fmla="*/ 2839 w 2839"/>
                <a:gd name="T7" fmla="*/ 1967 h 2839"/>
                <a:gd name="T8" fmla="*/ 2839 w 2839"/>
                <a:gd name="T9" fmla="*/ 2839 h 2839"/>
              </a:gdLst>
              <a:ahLst/>
              <a:cxnLst>
                <a:cxn ang="0">
                  <a:pos x="T0" y="T1"/>
                </a:cxn>
                <a:cxn ang="0">
                  <a:pos x="T2" y="T3"/>
                </a:cxn>
                <a:cxn ang="0">
                  <a:pos x="T4" y="T5"/>
                </a:cxn>
                <a:cxn ang="0">
                  <a:pos x="T6" y="T7"/>
                </a:cxn>
                <a:cxn ang="0">
                  <a:pos x="T8" y="T9"/>
                </a:cxn>
              </a:cxnLst>
              <a:rect l="0" t="0" r="r" b="b"/>
              <a:pathLst>
                <a:path w="2839" h="2839">
                  <a:moveTo>
                    <a:pt x="2839" y="2839"/>
                  </a:moveTo>
                  <a:cubicBezTo>
                    <a:pt x="1288" y="2802"/>
                    <a:pt x="37" y="1551"/>
                    <a:pt x="0" y="0"/>
                  </a:cubicBezTo>
                  <a:lnTo>
                    <a:pt x="872" y="0"/>
                  </a:lnTo>
                  <a:cubicBezTo>
                    <a:pt x="909" y="1069"/>
                    <a:pt x="1770" y="1930"/>
                    <a:pt x="2839" y="1967"/>
                  </a:cubicBezTo>
                  <a:lnTo>
                    <a:pt x="2839" y="2839"/>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3" name="powerpoint template design by DAJU_PPT正版来源小红书大橘PPT微信DAJU_PPT请勿抄袭搬运！盗版必究！-7"/>
            <p:cNvSpPr/>
            <p:nvPr/>
          </p:nvSpPr>
          <p:spPr bwMode="auto">
            <a:xfrm>
              <a:off x="6136750" y="3992286"/>
              <a:ext cx="1603514" cy="1605521"/>
            </a:xfrm>
            <a:custGeom>
              <a:avLst/>
              <a:gdLst>
                <a:gd name="T0" fmla="*/ 2839 w 2839"/>
                <a:gd name="T1" fmla="*/ 0 h 2839"/>
                <a:gd name="T2" fmla="*/ 0 w 2839"/>
                <a:gd name="T3" fmla="*/ 2839 h 2839"/>
                <a:gd name="T4" fmla="*/ 0 w 2839"/>
                <a:gd name="T5" fmla="*/ 1967 h 2839"/>
                <a:gd name="T6" fmla="*/ 1967 w 2839"/>
                <a:gd name="T7" fmla="*/ 0 h 2839"/>
                <a:gd name="T8" fmla="*/ 2839 w 2839"/>
                <a:gd name="T9" fmla="*/ 0 h 2839"/>
              </a:gdLst>
              <a:ahLst/>
              <a:cxnLst>
                <a:cxn ang="0">
                  <a:pos x="T0" y="T1"/>
                </a:cxn>
                <a:cxn ang="0">
                  <a:pos x="T2" y="T3"/>
                </a:cxn>
                <a:cxn ang="0">
                  <a:pos x="T4" y="T5"/>
                </a:cxn>
                <a:cxn ang="0">
                  <a:pos x="T6" y="T7"/>
                </a:cxn>
                <a:cxn ang="0">
                  <a:pos x="T8" y="T9"/>
                </a:cxn>
              </a:cxnLst>
              <a:rect l="0" t="0" r="r" b="b"/>
              <a:pathLst>
                <a:path w="2839" h="2839">
                  <a:moveTo>
                    <a:pt x="2839" y="0"/>
                  </a:moveTo>
                  <a:cubicBezTo>
                    <a:pt x="2802" y="1551"/>
                    <a:pt x="1551" y="2802"/>
                    <a:pt x="0" y="2839"/>
                  </a:cubicBezTo>
                  <a:lnTo>
                    <a:pt x="0" y="1967"/>
                  </a:lnTo>
                  <a:cubicBezTo>
                    <a:pt x="1069" y="1930"/>
                    <a:pt x="1930" y="1069"/>
                    <a:pt x="1967" y="0"/>
                  </a:cubicBezTo>
                  <a:lnTo>
                    <a:pt x="2839"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4" name="powerpoint template design by DAJU_PPT正版来源小红书大橘PPT微信DAJU_PPT请勿抄袭搬运！盗版必究！-8"/>
            <p:cNvSpPr/>
            <p:nvPr/>
          </p:nvSpPr>
          <p:spPr bwMode="auto">
            <a:xfrm>
              <a:off x="6136750" y="2306321"/>
              <a:ext cx="1603514" cy="1605521"/>
            </a:xfrm>
            <a:custGeom>
              <a:avLst/>
              <a:gdLst>
                <a:gd name="T0" fmla="*/ 0 w 2839"/>
                <a:gd name="T1" fmla="*/ 0 h 2839"/>
                <a:gd name="T2" fmla="*/ 2839 w 2839"/>
                <a:gd name="T3" fmla="*/ 2839 h 2839"/>
                <a:gd name="T4" fmla="*/ 1967 w 2839"/>
                <a:gd name="T5" fmla="*/ 2839 h 2839"/>
                <a:gd name="T6" fmla="*/ 0 w 2839"/>
                <a:gd name="T7" fmla="*/ 872 h 2839"/>
                <a:gd name="T8" fmla="*/ 0 w 2839"/>
                <a:gd name="T9" fmla="*/ 0 h 2839"/>
              </a:gdLst>
              <a:ahLst/>
              <a:cxnLst>
                <a:cxn ang="0">
                  <a:pos x="T0" y="T1"/>
                </a:cxn>
                <a:cxn ang="0">
                  <a:pos x="T2" y="T3"/>
                </a:cxn>
                <a:cxn ang="0">
                  <a:pos x="T4" y="T5"/>
                </a:cxn>
                <a:cxn ang="0">
                  <a:pos x="T6" y="T7"/>
                </a:cxn>
                <a:cxn ang="0">
                  <a:pos x="T8" y="T9"/>
                </a:cxn>
              </a:cxnLst>
              <a:rect l="0" t="0" r="r" b="b"/>
              <a:pathLst>
                <a:path w="2839" h="2839">
                  <a:moveTo>
                    <a:pt x="0" y="0"/>
                  </a:moveTo>
                  <a:cubicBezTo>
                    <a:pt x="1551" y="37"/>
                    <a:pt x="2802" y="1288"/>
                    <a:pt x="2839" y="2839"/>
                  </a:cubicBezTo>
                  <a:lnTo>
                    <a:pt x="1967" y="2839"/>
                  </a:lnTo>
                  <a:cubicBezTo>
                    <a:pt x="1930" y="1770"/>
                    <a:pt x="1069" y="909"/>
                    <a:pt x="0" y="872"/>
                  </a:cubicBezTo>
                  <a:lnTo>
                    <a:pt x="0" y="0"/>
                  </a:lnTo>
                  <a:close/>
                </a:path>
              </a:pathLst>
            </a:custGeom>
            <a:solidFill>
              <a:schemeClr val="accent1"/>
            </a:solidFill>
            <a:ln>
              <a:noFill/>
            </a:ln>
          </p:spPr>
          <p:txBody>
            <a:bodyPr vert="horz" wrap="square" lIns="73910" tIns="36956" rIns="73910" bIns="36956" numCol="1" anchor="t" anchorCtr="0" compatLnSpc="1"/>
            <a:lstStyle/>
            <a:p>
              <a:endParaRPr lang="zh-CN" altLang="en-US" sz="2420" dirty="0">
                <a:solidFill>
                  <a:schemeClr val="tx1">
                    <a:lumMod val="75000"/>
                    <a:lumOff val="25000"/>
                  </a:schemeClr>
                </a:solidFill>
                <a:cs typeface="+mn-ea"/>
                <a:sym typeface="+mn-lt"/>
              </a:endParaRPr>
            </a:p>
          </p:txBody>
        </p:sp>
      </p:grpSp>
      <p:grpSp>
        <p:nvGrpSpPr>
          <p:cNvPr id="2" name="powerpoint template design by DAJU_PPT正版来源小红书大橘PPT微信DAJU_PPT请勿抄袭搬运！盗版必究！">
            <a:extLst>
              <a:ext uri="{FF2B5EF4-FFF2-40B4-BE49-F238E27FC236}">
                <a16:creationId xmlns:a16="http://schemas.microsoft.com/office/drawing/2014/main" id="{88948C50-CF49-AC83-473F-421E4CC496B0}"/>
              </a:ext>
            </a:extLst>
          </p:cNvPr>
          <p:cNvGrpSpPr/>
          <p:nvPr/>
        </p:nvGrpSpPr>
        <p:grpSpPr>
          <a:xfrm>
            <a:off x="989588" y="1980092"/>
            <a:ext cx="10212824" cy="3943943"/>
            <a:chOff x="877023" y="2032788"/>
            <a:chExt cx="10212824" cy="3943943"/>
          </a:xfrm>
        </p:grpSpPr>
        <p:grpSp>
          <p:nvGrpSpPr>
            <p:cNvPr id="48" name="组合 47">
              <a:extLst>
                <a:ext uri="{FF2B5EF4-FFF2-40B4-BE49-F238E27FC236}">
                  <a16:creationId xmlns:a16="http://schemas.microsoft.com/office/drawing/2014/main" id="{4DE91F79-1F52-F868-447E-B97970725C3E}"/>
                </a:ext>
              </a:extLst>
            </p:cNvPr>
            <p:cNvGrpSpPr/>
            <p:nvPr/>
          </p:nvGrpSpPr>
          <p:grpSpPr>
            <a:xfrm flipH="1">
              <a:off x="877023" y="2032788"/>
              <a:ext cx="2880989" cy="1328762"/>
              <a:chOff x="9117971" y="2799989"/>
              <a:chExt cx="2880989" cy="1328762"/>
            </a:xfrm>
          </p:grpSpPr>
          <p:sp>
            <p:nvSpPr>
              <p:cNvPr id="49" name="powerpoint template design by DAJU_PPT正版来源小红书大橘PPT微信DAJU_PPT请勿抄袭搬运！盗版必究！-1">
                <a:extLst>
                  <a:ext uri="{FF2B5EF4-FFF2-40B4-BE49-F238E27FC236}">
                    <a16:creationId xmlns:a16="http://schemas.microsoft.com/office/drawing/2014/main" id="{ECF7BD5C-9542-9E51-5FCD-4CB91F3A7D36}"/>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50" name="powerpoint template design by DAJU_PPT正版来源小红书大橘PPT微信DAJU_PPT请勿抄袭搬运！盗版必究！-2">
                <a:extLst>
                  <a:ext uri="{FF2B5EF4-FFF2-40B4-BE49-F238E27FC236}">
                    <a16:creationId xmlns:a16="http://schemas.microsoft.com/office/drawing/2014/main" id="{70893BE7-376E-BAAD-9B31-9118521B368F}"/>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nvGrpSpPr>
            <p:cNvPr id="51" name="组合 50">
              <a:extLst>
                <a:ext uri="{FF2B5EF4-FFF2-40B4-BE49-F238E27FC236}">
                  <a16:creationId xmlns:a16="http://schemas.microsoft.com/office/drawing/2014/main" id="{5768C0B9-6202-EB90-34DC-BB42DD394D47}"/>
                </a:ext>
              </a:extLst>
            </p:cNvPr>
            <p:cNvGrpSpPr/>
            <p:nvPr/>
          </p:nvGrpSpPr>
          <p:grpSpPr>
            <a:xfrm flipH="1">
              <a:off x="877023" y="4647969"/>
              <a:ext cx="2880989" cy="1328762"/>
              <a:chOff x="9117971" y="2799989"/>
              <a:chExt cx="2880989" cy="1328762"/>
            </a:xfrm>
          </p:grpSpPr>
          <p:sp>
            <p:nvSpPr>
              <p:cNvPr id="52" name="powerpoint template design by DAJU_PPT正版来源小红书大橘PPT微信DAJU_PPT请勿抄袭搬运！盗版必究！-3">
                <a:extLst>
                  <a:ext uri="{FF2B5EF4-FFF2-40B4-BE49-F238E27FC236}">
                    <a16:creationId xmlns:a16="http://schemas.microsoft.com/office/drawing/2014/main" id="{CFFC2D2A-8318-0C55-7CA7-D1B12F963D72}"/>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53" name="powerpoint template design by DAJU_PPT正版来源小红书大橘PPT微信DAJU_PPT请勿抄袭搬运！盗版必究！-4">
                <a:extLst>
                  <a:ext uri="{FF2B5EF4-FFF2-40B4-BE49-F238E27FC236}">
                    <a16:creationId xmlns:a16="http://schemas.microsoft.com/office/drawing/2014/main" id="{F86EFA3B-DFFD-884B-8031-2591AC91CA0D}"/>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nvGrpSpPr>
            <p:cNvPr id="54" name="组合 53">
              <a:extLst>
                <a:ext uri="{FF2B5EF4-FFF2-40B4-BE49-F238E27FC236}">
                  <a16:creationId xmlns:a16="http://schemas.microsoft.com/office/drawing/2014/main" id="{36EC4301-2E26-BD4F-455C-3532A8570363}"/>
                </a:ext>
              </a:extLst>
            </p:cNvPr>
            <p:cNvGrpSpPr/>
            <p:nvPr/>
          </p:nvGrpSpPr>
          <p:grpSpPr>
            <a:xfrm>
              <a:off x="8208858" y="2032788"/>
              <a:ext cx="2880989" cy="1328762"/>
              <a:chOff x="9117971" y="2799989"/>
              <a:chExt cx="2880989" cy="1328762"/>
            </a:xfrm>
          </p:grpSpPr>
          <p:sp>
            <p:nvSpPr>
              <p:cNvPr id="55" name="powerpoint template design by DAJU_PPT正版来源小红书大橘PPT微信DAJU_PPT请勿抄袭搬运！盗版必究！-5">
                <a:extLst>
                  <a:ext uri="{FF2B5EF4-FFF2-40B4-BE49-F238E27FC236}">
                    <a16:creationId xmlns:a16="http://schemas.microsoft.com/office/drawing/2014/main" id="{3AF4BDD8-D74C-6B8F-84F2-FA638E94B844}"/>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56" name="powerpoint template design by DAJU_PPT正版来源小红书大橘PPT微信DAJU_PPT请勿抄袭搬运！盗版必究！-6">
                <a:extLst>
                  <a:ext uri="{FF2B5EF4-FFF2-40B4-BE49-F238E27FC236}">
                    <a16:creationId xmlns:a16="http://schemas.microsoft.com/office/drawing/2014/main" id="{FF4412A9-23BD-7B29-4670-4BA04B3A450E}"/>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nvGrpSpPr>
            <p:cNvPr id="57" name="组合 56">
              <a:extLst>
                <a:ext uri="{FF2B5EF4-FFF2-40B4-BE49-F238E27FC236}">
                  <a16:creationId xmlns:a16="http://schemas.microsoft.com/office/drawing/2014/main" id="{9F1B1B66-0FE8-7EDD-B5D8-0C6A3DBD0248}"/>
                </a:ext>
              </a:extLst>
            </p:cNvPr>
            <p:cNvGrpSpPr/>
            <p:nvPr/>
          </p:nvGrpSpPr>
          <p:grpSpPr>
            <a:xfrm>
              <a:off x="8208858" y="4647969"/>
              <a:ext cx="2880989" cy="1328762"/>
              <a:chOff x="9117971" y="2799989"/>
              <a:chExt cx="2880989" cy="1328762"/>
            </a:xfrm>
          </p:grpSpPr>
          <p:sp>
            <p:nvSpPr>
              <p:cNvPr id="58" name="powerpoint template design by DAJU_PPT正版来源小红书大橘PPT微信DAJU_PPT请勿抄袭搬运！盗版必究！-7">
                <a:extLst>
                  <a:ext uri="{FF2B5EF4-FFF2-40B4-BE49-F238E27FC236}">
                    <a16:creationId xmlns:a16="http://schemas.microsoft.com/office/drawing/2014/main" id="{B950D397-3780-32F1-44D5-19510BCA258C}"/>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59" name="powerpoint template design by DAJU_PPT正版来源小红书大橘PPT微信DAJU_PPT请勿抄袭搬运！盗版必究！-8">
                <a:extLst>
                  <a:ext uri="{FF2B5EF4-FFF2-40B4-BE49-F238E27FC236}">
                    <a16:creationId xmlns:a16="http://schemas.microsoft.com/office/drawing/2014/main" id="{754AAD81-FE83-A3FA-6915-5216C4826F2C}"/>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sp>
        <p:nvSpPr>
          <p:cNvPr id="80" name="powerpoint template design by DAJU_PPT正版来源小红书大橘PPT微信DAJU_PPT请勿抄袭搬运！盗版必究！">
            <a:extLst>
              <a:ext uri="{FF2B5EF4-FFF2-40B4-BE49-F238E27FC236}">
                <a16:creationId xmlns:a16="http://schemas.microsoft.com/office/drawing/2014/main" id="{F31C237D-2550-758C-8CE1-2508CA1C7383}"/>
              </a:ext>
            </a:extLst>
          </p:cNvPr>
          <p:cNvSpPr/>
          <p:nvPr/>
        </p:nvSpPr>
        <p:spPr>
          <a:xfrm>
            <a:off x="5881919" y="3426461"/>
            <a:ext cx="428166" cy="428164"/>
          </a:xfrm>
          <a:custGeom>
            <a:avLst/>
            <a:gdLst/>
            <a:ahLst/>
            <a:cxnLst>
              <a:cxn ang="0">
                <a:pos x="wd2" y="hd2"/>
              </a:cxn>
              <a:cxn ang="5400000">
                <a:pos x="wd2" y="hd2"/>
              </a:cxn>
              <a:cxn ang="10800000">
                <a:pos x="wd2" y="hd2"/>
              </a:cxn>
              <a:cxn ang="16200000">
                <a:pos x="wd2" y="hd2"/>
              </a:cxn>
            </a:cxnLst>
            <a:rect l="0" t="0" r="r" b="b"/>
            <a:pathLst>
              <a:path w="21600" h="21600" extrusionOk="0">
                <a:moveTo>
                  <a:pt x="21109" y="7364"/>
                </a:moveTo>
                <a:cubicBezTo>
                  <a:pt x="20838" y="7364"/>
                  <a:pt x="20618" y="7584"/>
                  <a:pt x="20618" y="7855"/>
                </a:cubicBezTo>
                <a:lnTo>
                  <a:pt x="20618" y="18655"/>
                </a:lnTo>
                <a:cubicBezTo>
                  <a:pt x="20618" y="19739"/>
                  <a:pt x="19739" y="20618"/>
                  <a:pt x="18655" y="20618"/>
                </a:cubicBezTo>
                <a:lnTo>
                  <a:pt x="2945" y="20618"/>
                </a:lnTo>
                <a:cubicBezTo>
                  <a:pt x="1861" y="20618"/>
                  <a:pt x="982" y="19739"/>
                  <a:pt x="982" y="18655"/>
                </a:cubicBezTo>
                <a:lnTo>
                  <a:pt x="982" y="2945"/>
                </a:lnTo>
                <a:cubicBezTo>
                  <a:pt x="982" y="1861"/>
                  <a:pt x="1861" y="982"/>
                  <a:pt x="2945" y="982"/>
                </a:cubicBezTo>
                <a:lnTo>
                  <a:pt x="13745" y="982"/>
                </a:lnTo>
                <a:cubicBezTo>
                  <a:pt x="14017" y="982"/>
                  <a:pt x="14236" y="762"/>
                  <a:pt x="14236" y="491"/>
                </a:cubicBezTo>
                <a:cubicBezTo>
                  <a:pt x="14236" y="220"/>
                  <a:pt x="14017" y="0"/>
                  <a:pt x="13745" y="0"/>
                </a:cubicBezTo>
                <a:lnTo>
                  <a:pt x="2945" y="0"/>
                </a:lnTo>
                <a:cubicBezTo>
                  <a:pt x="1318" y="0"/>
                  <a:pt x="0" y="1319"/>
                  <a:pt x="0" y="2945"/>
                </a:cubicBezTo>
                <a:lnTo>
                  <a:pt x="0" y="18655"/>
                </a:lnTo>
                <a:cubicBezTo>
                  <a:pt x="0" y="20282"/>
                  <a:pt x="1318" y="21600"/>
                  <a:pt x="2945" y="21600"/>
                </a:cubicBezTo>
                <a:lnTo>
                  <a:pt x="18655" y="21600"/>
                </a:lnTo>
                <a:cubicBezTo>
                  <a:pt x="20282" y="21600"/>
                  <a:pt x="21600" y="20282"/>
                  <a:pt x="21600" y="18655"/>
                </a:cubicBezTo>
                <a:lnTo>
                  <a:pt x="21600" y="7855"/>
                </a:lnTo>
                <a:cubicBezTo>
                  <a:pt x="21600" y="7584"/>
                  <a:pt x="21380" y="7364"/>
                  <a:pt x="21109" y="7364"/>
                </a:cubicBezTo>
                <a:moveTo>
                  <a:pt x="7006" y="12764"/>
                </a:moveTo>
                <a:lnTo>
                  <a:pt x="8836" y="12764"/>
                </a:lnTo>
                <a:lnTo>
                  <a:pt x="8836" y="14594"/>
                </a:lnTo>
                <a:lnTo>
                  <a:pt x="6627" y="14973"/>
                </a:lnTo>
                <a:cubicBezTo>
                  <a:pt x="6627" y="14973"/>
                  <a:pt x="7006" y="12764"/>
                  <a:pt x="7006" y="12764"/>
                </a:cubicBezTo>
                <a:close/>
                <a:moveTo>
                  <a:pt x="16775" y="2742"/>
                </a:moveTo>
                <a:lnTo>
                  <a:pt x="18858" y="4825"/>
                </a:lnTo>
                <a:lnTo>
                  <a:pt x="9818" y="13865"/>
                </a:lnTo>
                <a:lnTo>
                  <a:pt x="9818" y="11782"/>
                </a:lnTo>
                <a:lnTo>
                  <a:pt x="7736" y="11782"/>
                </a:lnTo>
                <a:cubicBezTo>
                  <a:pt x="7736" y="11782"/>
                  <a:pt x="16775" y="2742"/>
                  <a:pt x="16775" y="2742"/>
                </a:cubicBezTo>
                <a:close/>
                <a:moveTo>
                  <a:pt x="18104" y="1414"/>
                </a:moveTo>
                <a:cubicBezTo>
                  <a:pt x="18371" y="1147"/>
                  <a:pt x="18739" y="982"/>
                  <a:pt x="19145" y="982"/>
                </a:cubicBezTo>
                <a:cubicBezTo>
                  <a:pt x="19959" y="982"/>
                  <a:pt x="20618" y="1642"/>
                  <a:pt x="20618" y="2455"/>
                </a:cubicBezTo>
                <a:cubicBezTo>
                  <a:pt x="20618" y="2861"/>
                  <a:pt x="20453" y="3230"/>
                  <a:pt x="20187" y="3496"/>
                </a:cubicBezTo>
                <a:lnTo>
                  <a:pt x="19552" y="4131"/>
                </a:lnTo>
                <a:lnTo>
                  <a:pt x="17469" y="2048"/>
                </a:lnTo>
                <a:cubicBezTo>
                  <a:pt x="17469" y="2048"/>
                  <a:pt x="18104" y="1414"/>
                  <a:pt x="18104" y="1414"/>
                </a:cubicBezTo>
                <a:close/>
                <a:moveTo>
                  <a:pt x="5400" y="16200"/>
                </a:moveTo>
                <a:lnTo>
                  <a:pt x="9590" y="15481"/>
                </a:lnTo>
                <a:lnTo>
                  <a:pt x="20881" y="4190"/>
                </a:lnTo>
                <a:cubicBezTo>
                  <a:pt x="21325" y="3746"/>
                  <a:pt x="21600" y="3133"/>
                  <a:pt x="21600" y="2455"/>
                </a:cubicBezTo>
                <a:cubicBezTo>
                  <a:pt x="21600" y="1099"/>
                  <a:pt x="20501" y="0"/>
                  <a:pt x="19145" y="0"/>
                </a:cubicBezTo>
                <a:cubicBezTo>
                  <a:pt x="18468" y="0"/>
                  <a:pt x="17854" y="275"/>
                  <a:pt x="17410" y="719"/>
                </a:cubicBezTo>
                <a:lnTo>
                  <a:pt x="6119" y="12010"/>
                </a:lnTo>
                <a:cubicBezTo>
                  <a:pt x="6119" y="12010"/>
                  <a:pt x="5400" y="16200"/>
                  <a:pt x="5400" y="16200"/>
                </a:cubicBezTo>
                <a:close/>
              </a:path>
            </a:pathLst>
          </a:custGeom>
          <a:solidFill>
            <a:schemeClr val="accent1"/>
          </a:solidFill>
          <a:ln w="12700">
            <a:miter lim="400000"/>
          </a:ln>
        </p:spPr>
        <p:txBody>
          <a:bodyPr lIns="19045" tIns="19045" rIns="19045" bIns="19045"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22854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latin typeface="Arial Black" panose="020B0A04020102020204" pitchFamily="34" charset="0"/>
            </a:endParaRPr>
          </a:p>
        </p:txBody>
      </p:sp>
      <p:pic>
        <p:nvPicPr>
          <p:cNvPr id="3" name="图片 2">
            <a:extLst>
              <a:ext uri="{FF2B5EF4-FFF2-40B4-BE49-F238E27FC236}">
                <a16:creationId xmlns:a16="http://schemas.microsoft.com/office/drawing/2014/main" id="{BA685FBC-9892-14D0-1C91-CE40CC360960}"/>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C1196BB2-B886-D17B-0AE0-1CFBA641ED16}"/>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EDBA1F69-CBD0-B2E4-C370-5191B6CBCC3E}"/>
              </a:ext>
            </a:extLst>
          </p:cNvPr>
          <p:cNvSpPr/>
          <p:nvPr/>
        </p:nvSpPr>
        <p:spPr>
          <a:xfrm>
            <a:off x="8445634"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7" name="TextBox 6">
            <a:extLst>
              <a:ext uri="{FF2B5EF4-FFF2-40B4-BE49-F238E27FC236}">
                <a16:creationId xmlns:a16="http://schemas.microsoft.com/office/drawing/2014/main" id="{340F0F37-1F34-FBCA-18C4-DA732CDB52F3}"/>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51503EDA-E02A-B39C-FCDB-AE7B00BFAF09}"/>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296573B9-F6A9-4791-3EAE-1EDB2FBF671D}"/>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2ADD814C-D390-7BEF-C164-BA112D3398B5}"/>
              </a:ext>
            </a:extLst>
          </p:cNvPr>
          <p:cNvSpPr txBox="1"/>
          <p:nvPr/>
        </p:nvSpPr>
        <p:spPr>
          <a:xfrm>
            <a:off x="8440656" y="185127"/>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11" name="TextBox 11">
            <a:extLst>
              <a:ext uri="{FF2B5EF4-FFF2-40B4-BE49-F238E27FC236}">
                <a16:creationId xmlns:a16="http://schemas.microsoft.com/office/drawing/2014/main" id="{235EEEBF-D65A-6BD7-BA3A-5C258B423878}"/>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2" name="直接连接符 11">
            <a:extLst>
              <a:ext uri="{FF2B5EF4-FFF2-40B4-BE49-F238E27FC236}">
                <a16:creationId xmlns:a16="http://schemas.microsoft.com/office/drawing/2014/main" id="{EF605F1E-20A4-4B46-ED9A-6736CB58E953}"/>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B7E3216A-CD40-37F7-DE86-3231FF3830EF}"/>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AD3A8AB3-E519-9015-ABFC-3080ECD5DAAC}"/>
              </a:ext>
            </a:extLst>
          </p:cNvPr>
          <p:cNvSpPr>
            <a:spLocks noGrp="1"/>
          </p:cNvSpPr>
          <p:nvPr>
            <p:ph type="sldNum" sz="quarter" idx="12"/>
          </p:nvPr>
        </p:nvSpPr>
        <p:spPr/>
        <p:txBody>
          <a:bodyPr/>
          <a:lstStyle/>
          <a:p>
            <a:fld id="{A8537B7A-7510-410A-AA53-45D600DA0276}" type="slidenum">
              <a:rPr lang="zh-CN" altLang="en-US" smtClean="0"/>
              <a:t>22</a:t>
            </a:fld>
            <a:endParaRPr lang="zh-CN" altLang="en-US"/>
          </a:p>
        </p:txBody>
      </p:sp>
      <p:pic>
        <p:nvPicPr>
          <p:cNvPr id="13" name="图形 12">
            <a:extLst>
              <a:ext uri="{FF2B5EF4-FFF2-40B4-BE49-F238E27FC236}">
                <a16:creationId xmlns:a16="http://schemas.microsoft.com/office/drawing/2014/main" id="{03CC84D6-5783-D0AC-9E9C-C973745338D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4.3 </a:t>
            </a:r>
            <a:r>
              <a:rPr lang="zh-CN" altLang="en-US" dirty="0">
                <a:sym typeface="+mn-lt"/>
              </a:rPr>
              <a:t>成果应用</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powerpoint template design by DAJU_PPT正版来源小红书大橘PPT微信DAJU_PPT请勿抄袭搬运！盗版必究！"/>
          <p:cNvSpPr/>
          <p:nvPr>
            <p:custDataLst>
              <p:tags r:id="rId1"/>
            </p:custDataLst>
          </p:nvPr>
        </p:nvSpPr>
        <p:spPr>
          <a:xfrm>
            <a:off x="7118597" y="2184401"/>
            <a:ext cx="175962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3600">
              <a:lnSpc>
                <a:spcPct val="90000"/>
              </a:lnSpc>
              <a:spcAft>
                <a:spcPct val="35000"/>
              </a:spcAft>
              <a:defRPr/>
            </a:pPr>
            <a:r>
              <a:rPr lang="en-US" altLang="zh-CN" sz="2400" b="1" dirty="0">
                <a:cs typeface="+mn-ea"/>
                <a:sym typeface="+mn-lt"/>
              </a:rPr>
              <a:t>No.04</a:t>
            </a:r>
            <a:endParaRPr lang="zh-CN" altLang="en-US" sz="2400" b="1" dirty="0">
              <a:cs typeface="+mn-ea"/>
              <a:sym typeface="+mn-lt"/>
            </a:endParaRPr>
          </a:p>
        </p:txBody>
      </p:sp>
      <p:sp>
        <p:nvSpPr>
          <p:cNvPr id="19" name="powerpoint template design by DAJU_PPT正版来源小红书大橘PPT微信DAJU_PPT请勿抄袭搬运！盗版必究！"/>
          <p:cNvSpPr/>
          <p:nvPr>
            <p:custDataLst>
              <p:tags r:id="rId2"/>
            </p:custDataLst>
          </p:nvPr>
        </p:nvSpPr>
        <p:spPr>
          <a:xfrm>
            <a:off x="4268381" y="3903233"/>
            <a:ext cx="175962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3600">
              <a:lnSpc>
                <a:spcPct val="90000"/>
              </a:lnSpc>
              <a:spcAft>
                <a:spcPct val="35000"/>
              </a:spcAft>
              <a:defRPr/>
            </a:pPr>
            <a:r>
              <a:rPr lang="en-US" altLang="zh-CN" sz="2400" b="1" dirty="0">
                <a:cs typeface="+mn-ea"/>
                <a:sym typeface="+mn-lt"/>
              </a:rPr>
              <a:t>No.02</a:t>
            </a:r>
            <a:endParaRPr lang="zh-CN" altLang="en-US" sz="2400" b="1" dirty="0">
              <a:cs typeface="+mn-ea"/>
              <a:sym typeface="+mn-lt"/>
            </a:endParaRPr>
          </a:p>
        </p:txBody>
      </p:sp>
      <p:sp>
        <p:nvSpPr>
          <p:cNvPr id="20" name="powerpoint template design by DAJU_PPT正版来源小红书大橘PPT微信DAJU_PPT请勿抄袭搬运！盗版必究！"/>
          <p:cNvSpPr/>
          <p:nvPr>
            <p:custDataLst>
              <p:tags r:id="rId3"/>
            </p:custDataLst>
          </p:nvPr>
        </p:nvSpPr>
        <p:spPr>
          <a:xfrm>
            <a:off x="6161273" y="3892354"/>
            <a:ext cx="176234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lvl="0" algn="ctr" defTabSz="2133600">
              <a:lnSpc>
                <a:spcPct val="90000"/>
              </a:lnSpc>
              <a:spcAft>
                <a:spcPct val="35000"/>
              </a:spcAft>
              <a:defRPr/>
            </a:pPr>
            <a:r>
              <a:rPr lang="en-US" altLang="zh-CN" sz="2400" b="1" dirty="0">
                <a:solidFill>
                  <a:prstClr val="white"/>
                </a:solidFill>
                <a:cs typeface="+mn-ea"/>
                <a:sym typeface="+mn-lt"/>
              </a:rPr>
              <a:t>No.03</a:t>
            </a:r>
            <a:endParaRPr lang="zh-CN" altLang="en-US" sz="2400" b="1" dirty="0">
              <a:solidFill>
                <a:prstClr val="white"/>
              </a:solidFill>
              <a:cs typeface="+mn-ea"/>
              <a:sym typeface="+mn-lt"/>
            </a:endParaRPr>
          </a:p>
        </p:txBody>
      </p:sp>
      <p:sp>
        <p:nvSpPr>
          <p:cNvPr id="21" name="powerpoint template design by DAJU_PPT正版来源小红书大橘PPT微信DAJU_PPT请勿抄袭搬运！盗版必究！"/>
          <p:cNvSpPr/>
          <p:nvPr>
            <p:custDataLst>
              <p:tags r:id="rId4"/>
            </p:custDataLst>
          </p:nvPr>
        </p:nvSpPr>
        <p:spPr>
          <a:xfrm>
            <a:off x="3313777" y="2184401"/>
            <a:ext cx="1759628"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3600">
              <a:lnSpc>
                <a:spcPct val="90000"/>
              </a:lnSpc>
              <a:spcAft>
                <a:spcPct val="35000"/>
              </a:spcAft>
              <a:defRPr/>
            </a:pPr>
            <a:r>
              <a:rPr lang="en-US" altLang="zh-CN" sz="2400" b="1" dirty="0">
                <a:cs typeface="+mn-ea"/>
                <a:sym typeface="+mn-lt"/>
              </a:rPr>
              <a:t>No.01</a:t>
            </a:r>
            <a:endParaRPr lang="zh-CN" altLang="en-US" sz="2400" b="1" dirty="0">
              <a:cs typeface="+mn-ea"/>
              <a:sym typeface="+mn-lt"/>
            </a:endParaRPr>
          </a:p>
        </p:txBody>
      </p:sp>
      <p:sp>
        <p:nvSpPr>
          <p:cNvPr id="23" name="powerpoint template design by DAJU_PPT正版来源小红书大橘PPT微信DAJU_PPT请勿抄袭搬运！盗版必究！"/>
          <p:cNvSpPr/>
          <p:nvPr>
            <p:custDataLst>
              <p:tags r:id="rId5"/>
            </p:custDataLst>
          </p:nvPr>
        </p:nvSpPr>
        <p:spPr>
          <a:xfrm>
            <a:off x="5222986" y="2184401"/>
            <a:ext cx="1759628"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spcCol="1270" anchor="ctr">
            <a:normAutofit/>
          </a:bodyPr>
          <a:lstStyle/>
          <a:p>
            <a:pPr algn="ctr" defTabSz="2133600">
              <a:defRPr/>
            </a:pPr>
            <a:r>
              <a:rPr lang="zh-CN" altLang="en-US" sz="2665" b="1" spc="400" dirty="0">
                <a:solidFill>
                  <a:srgbClr val="FFFFFF"/>
                </a:solidFill>
                <a:cs typeface="+mn-ea"/>
                <a:sym typeface="+mn-lt"/>
              </a:rPr>
              <a:t>成果</a:t>
            </a:r>
            <a:endParaRPr lang="en-US" altLang="zh-CN" sz="2665" b="1" spc="400" dirty="0">
              <a:solidFill>
                <a:srgbClr val="FFFFFF"/>
              </a:solidFill>
              <a:cs typeface="+mn-ea"/>
              <a:sym typeface="+mn-lt"/>
            </a:endParaRPr>
          </a:p>
          <a:p>
            <a:pPr algn="ctr" defTabSz="2133600">
              <a:defRPr/>
            </a:pPr>
            <a:r>
              <a:rPr lang="zh-CN" altLang="en-US" sz="2665" b="1" spc="400" dirty="0">
                <a:solidFill>
                  <a:srgbClr val="FFFFFF"/>
                </a:solidFill>
                <a:cs typeface="+mn-ea"/>
                <a:sym typeface="+mn-lt"/>
              </a:rPr>
              <a:t>应用</a:t>
            </a:r>
            <a:endParaRPr lang="en-US" altLang="zh-CN" sz="2665" b="1" spc="400" dirty="0">
              <a:solidFill>
                <a:srgbClr val="FFFFFF"/>
              </a:solidFill>
              <a:cs typeface="+mn-ea"/>
              <a:sym typeface="+mn-lt"/>
            </a:endParaRPr>
          </a:p>
        </p:txBody>
      </p:sp>
      <p:grpSp>
        <p:nvGrpSpPr>
          <p:cNvPr id="2" name="powerpoint template design by DAJU_PPT正版来源小红书大橘PPT微信DAJU_PPT请勿抄袭搬运！盗版必究！">
            <a:extLst>
              <a:ext uri="{FF2B5EF4-FFF2-40B4-BE49-F238E27FC236}">
                <a16:creationId xmlns:a16="http://schemas.microsoft.com/office/drawing/2014/main" id="{E7195531-1338-1EFB-BE7F-3A7C0E77E1B4}"/>
              </a:ext>
            </a:extLst>
          </p:cNvPr>
          <p:cNvGrpSpPr/>
          <p:nvPr/>
        </p:nvGrpSpPr>
        <p:grpSpPr>
          <a:xfrm>
            <a:off x="9117971" y="2718709"/>
            <a:ext cx="2880989" cy="1008675"/>
            <a:chOff x="9117971" y="2799989"/>
            <a:chExt cx="2880989" cy="1008675"/>
          </a:xfrm>
        </p:grpSpPr>
        <p:sp>
          <p:nvSpPr>
            <p:cNvPr id="33" name="powerpoint template design by DAJU_PPT正版来源小红书大橘PPT微信DAJU_PPT请勿抄袭搬运！盗版必究！-1">
              <a:extLst>
                <a:ext uri="{FF2B5EF4-FFF2-40B4-BE49-F238E27FC236}">
                  <a16:creationId xmlns:a16="http://schemas.microsoft.com/office/drawing/2014/main" id="{DDACE147-A0D6-6DE8-FFDB-BAFA822B7D67}"/>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40" name="powerpoint template design by DAJU_PPT正版来源小红书大橘PPT微信DAJU_PPT请勿抄袭搬运！盗版必究！-2">
              <a:extLst>
                <a:ext uri="{FF2B5EF4-FFF2-40B4-BE49-F238E27FC236}">
                  <a16:creationId xmlns:a16="http://schemas.microsoft.com/office/drawing/2014/main" id="{C80CC92A-8D1E-5F79-CB47-6A3D4E2A35B6}"/>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grpSp>
        <p:nvGrpSpPr>
          <p:cNvPr id="41" name="powerpoint template design by DAJU_PPT正版来源小红书大橘PPT微信DAJU_PPT请勿抄袭搬运！盗版必究！">
            <a:extLst>
              <a:ext uri="{FF2B5EF4-FFF2-40B4-BE49-F238E27FC236}">
                <a16:creationId xmlns:a16="http://schemas.microsoft.com/office/drawing/2014/main" id="{25D285B9-5832-140B-4800-AABF07C731B8}"/>
              </a:ext>
            </a:extLst>
          </p:cNvPr>
          <p:cNvGrpSpPr/>
          <p:nvPr/>
        </p:nvGrpSpPr>
        <p:grpSpPr>
          <a:xfrm>
            <a:off x="8173091" y="4410612"/>
            <a:ext cx="2880989" cy="1008675"/>
            <a:chOff x="9117971" y="2799989"/>
            <a:chExt cx="2880989" cy="1008675"/>
          </a:xfrm>
        </p:grpSpPr>
        <p:sp>
          <p:nvSpPr>
            <p:cNvPr id="42" name="powerpoint template design by DAJU_PPT正版来源小红书大橘PPT微信DAJU_PPT请勿抄袭搬运！盗版必究！-1">
              <a:extLst>
                <a:ext uri="{FF2B5EF4-FFF2-40B4-BE49-F238E27FC236}">
                  <a16:creationId xmlns:a16="http://schemas.microsoft.com/office/drawing/2014/main" id="{59040C2F-BF03-0382-5AF5-5343E1EEB70F}"/>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43" name="powerpoint template design by DAJU_PPT正版来源小红书大橘PPT微信DAJU_PPT请勿抄袭搬运！盗版必究！-2">
              <a:extLst>
                <a:ext uri="{FF2B5EF4-FFF2-40B4-BE49-F238E27FC236}">
                  <a16:creationId xmlns:a16="http://schemas.microsoft.com/office/drawing/2014/main" id="{3F9192C9-8B06-A67E-73C6-BEFAA203D296}"/>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grpSp>
        <p:nvGrpSpPr>
          <p:cNvPr id="44" name="powerpoint template design by DAJU_PPT正版来源小红书大橘PPT微信DAJU_PPT请勿抄袭搬运！盗版必究！">
            <a:extLst>
              <a:ext uri="{FF2B5EF4-FFF2-40B4-BE49-F238E27FC236}">
                <a16:creationId xmlns:a16="http://schemas.microsoft.com/office/drawing/2014/main" id="{0F29F9E1-71D9-60D1-BFA4-93AE96E883AE}"/>
              </a:ext>
            </a:extLst>
          </p:cNvPr>
          <p:cNvGrpSpPr/>
          <p:nvPr/>
        </p:nvGrpSpPr>
        <p:grpSpPr>
          <a:xfrm flipH="1">
            <a:off x="910090" y="4410612"/>
            <a:ext cx="2880989" cy="1008675"/>
            <a:chOff x="9117971" y="2799989"/>
            <a:chExt cx="2880989" cy="1008675"/>
          </a:xfrm>
        </p:grpSpPr>
        <p:sp>
          <p:nvSpPr>
            <p:cNvPr id="45" name="powerpoint template design by DAJU_PPT正版来源小红书大橘PPT微信DAJU_PPT请勿抄袭搬运！盗版必究！-1">
              <a:extLst>
                <a:ext uri="{FF2B5EF4-FFF2-40B4-BE49-F238E27FC236}">
                  <a16:creationId xmlns:a16="http://schemas.microsoft.com/office/drawing/2014/main" id="{814D27D7-7924-345F-CC51-26418D7F68FA}"/>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46" name="powerpoint template design by DAJU_PPT正版来源小红书大橘PPT微信DAJU_PPT请勿抄袭搬运！盗版必究！-2">
              <a:extLst>
                <a:ext uri="{FF2B5EF4-FFF2-40B4-BE49-F238E27FC236}">
                  <a16:creationId xmlns:a16="http://schemas.microsoft.com/office/drawing/2014/main" id="{B61B250C-5DC8-DE75-DCA0-4572E7C0906B}"/>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grpSp>
        <p:nvGrpSpPr>
          <p:cNvPr id="47" name="powerpoint template design by DAJU_PPT正版来源小红书大橘PPT微信DAJU_PPT请勿抄袭搬运！盗版必究！">
            <a:extLst>
              <a:ext uri="{FF2B5EF4-FFF2-40B4-BE49-F238E27FC236}">
                <a16:creationId xmlns:a16="http://schemas.microsoft.com/office/drawing/2014/main" id="{61DCE0AE-5B79-7D08-5E0D-AA5A0FE229BD}"/>
              </a:ext>
            </a:extLst>
          </p:cNvPr>
          <p:cNvGrpSpPr/>
          <p:nvPr/>
        </p:nvGrpSpPr>
        <p:grpSpPr>
          <a:xfrm flipH="1">
            <a:off x="245113" y="2718709"/>
            <a:ext cx="2880989" cy="1008675"/>
            <a:chOff x="9117971" y="2799989"/>
            <a:chExt cx="2880989" cy="1008675"/>
          </a:xfrm>
        </p:grpSpPr>
        <p:sp>
          <p:nvSpPr>
            <p:cNvPr id="48" name="powerpoint template design by DAJU_PPT正版来源小红书大橘PPT微信DAJU_PPT请勿抄袭搬运！盗版必究！-1">
              <a:extLst>
                <a:ext uri="{FF2B5EF4-FFF2-40B4-BE49-F238E27FC236}">
                  <a16:creationId xmlns:a16="http://schemas.microsoft.com/office/drawing/2014/main" id="{14CA4461-DCD4-BB64-25A8-62E31C2EEAA6}"/>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49" name="powerpoint template design by DAJU_PPT正版来源小红书大橘PPT微信DAJU_PPT请勿抄袭搬运！盗版必究！-2">
              <a:extLst>
                <a:ext uri="{FF2B5EF4-FFF2-40B4-BE49-F238E27FC236}">
                  <a16:creationId xmlns:a16="http://schemas.microsoft.com/office/drawing/2014/main" id="{976CA906-8D7D-F9BB-0CE6-E439A712E948}"/>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pic>
        <p:nvPicPr>
          <p:cNvPr id="3" name="图片 2">
            <a:extLst>
              <a:ext uri="{FF2B5EF4-FFF2-40B4-BE49-F238E27FC236}">
                <a16:creationId xmlns:a16="http://schemas.microsoft.com/office/drawing/2014/main" id="{E50FF387-681B-9ECA-0D1A-B8DBA3F5F8E8}"/>
              </a:ext>
            </a:extLst>
          </p:cNvPr>
          <p:cNvPicPr>
            <a:picLocks noChangeAspect="1"/>
          </p:cNvPicPr>
          <p:nvPr/>
        </p:nvPicPr>
        <p:blipFill>
          <a:blip r:embed="rId8"/>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F211476F-8C07-08BE-0A00-55E8650BD76D}"/>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FD73A061-83B2-38B3-7725-3AEEFC1D5D02}"/>
              </a:ext>
            </a:extLst>
          </p:cNvPr>
          <p:cNvSpPr/>
          <p:nvPr/>
        </p:nvSpPr>
        <p:spPr>
          <a:xfrm>
            <a:off x="8445634"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6" name="TextBox 6">
            <a:extLst>
              <a:ext uri="{FF2B5EF4-FFF2-40B4-BE49-F238E27FC236}">
                <a16:creationId xmlns:a16="http://schemas.microsoft.com/office/drawing/2014/main" id="{38B4B0FB-BB77-D4DB-472C-05F239390109}"/>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C71D4EA6-AFA4-B181-B2F6-B826E25F37AA}"/>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E9C29491-8B1E-8115-8C2E-5E9714A781E8}"/>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9" name="TextBox 10">
            <a:extLst>
              <a:ext uri="{FF2B5EF4-FFF2-40B4-BE49-F238E27FC236}">
                <a16:creationId xmlns:a16="http://schemas.microsoft.com/office/drawing/2014/main" id="{4ADBC3DF-1ABD-0ED7-E718-8E7CB2D598B6}"/>
              </a:ext>
            </a:extLst>
          </p:cNvPr>
          <p:cNvSpPr txBox="1"/>
          <p:nvPr/>
        </p:nvSpPr>
        <p:spPr>
          <a:xfrm>
            <a:off x="8440656" y="185127"/>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10" name="TextBox 11">
            <a:extLst>
              <a:ext uri="{FF2B5EF4-FFF2-40B4-BE49-F238E27FC236}">
                <a16:creationId xmlns:a16="http://schemas.microsoft.com/office/drawing/2014/main" id="{9E81BA4A-C1DC-8EDC-AE43-A4B1BC3DA33D}"/>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1" name="直接连接符 10">
            <a:extLst>
              <a:ext uri="{FF2B5EF4-FFF2-40B4-BE49-F238E27FC236}">
                <a16:creationId xmlns:a16="http://schemas.microsoft.com/office/drawing/2014/main" id="{1D9015A7-0FEB-F26A-4BD5-11E819524327}"/>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DE94B9AE-98EE-A276-4E6A-EB954D7C8160}"/>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C1C7459F-BDC9-3151-B532-9B818A36D582}"/>
              </a:ext>
            </a:extLst>
          </p:cNvPr>
          <p:cNvSpPr>
            <a:spLocks noGrp="1"/>
          </p:cNvSpPr>
          <p:nvPr>
            <p:ph type="sldNum" sz="quarter" idx="12"/>
          </p:nvPr>
        </p:nvSpPr>
        <p:spPr/>
        <p:txBody>
          <a:bodyPr/>
          <a:lstStyle/>
          <a:p>
            <a:fld id="{A8537B7A-7510-410A-AA53-45D600DA0276}" type="slidenum">
              <a:rPr lang="zh-CN" altLang="en-US" smtClean="0"/>
              <a:t>23</a:t>
            </a:fld>
            <a:endParaRPr lang="zh-CN" altLang="en-US"/>
          </a:p>
        </p:txBody>
      </p:sp>
      <p:pic>
        <p:nvPicPr>
          <p:cNvPr id="12" name="图形 11">
            <a:extLst>
              <a:ext uri="{FF2B5EF4-FFF2-40B4-BE49-F238E27FC236}">
                <a16:creationId xmlns:a16="http://schemas.microsoft.com/office/drawing/2014/main" id="{97638ADE-2066-FFE6-4262-A56EF0CD7E0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Part.05</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系统详细设计</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Summary And Outlook</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C85348F2-831A-0C13-7E3A-3DF117F1263F}"/>
              </a:ext>
            </a:extLst>
          </p:cNvPr>
          <p:cNvSpPr>
            <a:spLocks noGrp="1"/>
          </p:cNvSpPr>
          <p:nvPr>
            <p:ph type="sldNum" sz="quarter" idx="12"/>
          </p:nvPr>
        </p:nvSpPr>
        <p:spPr/>
        <p:txBody>
          <a:bodyPr/>
          <a:lstStyle/>
          <a:p>
            <a:fld id="{A8537B7A-7510-410A-AA53-45D600DA0276}" type="slidenum">
              <a:rPr lang="zh-CN" altLang="en-US" smtClean="0"/>
              <a:t>24</a:t>
            </a:fld>
            <a:endParaRPr lang="zh-CN" altLang="en-US"/>
          </a:p>
        </p:txBody>
      </p:sp>
      <p:pic>
        <p:nvPicPr>
          <p:cNvPr id="2" name="图形 1">
            <a:extLst>
              <a:ext uri="{FF2B5EF4-FFF2-40B4-BE49-F238E27FC236}">
                <a16:creationId xmlns:a16="http://schemas.microsoft.com/office/drawing/2014/main" id="{02D04FB4-5FD6-280E-CD3B-D710C56D5E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19570754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5.1 </a:t>
            </a:r>
            <a:r>
              <a:rPr lang="zh-CN" altLang="en-US" dirty="0">
                <a:sym typeface="+mn-lt"/>
              </a:rPr>
              <a:t>系统详细设计</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 name="powerpoint template design by DAJU_PPT正版来源小红书大橘PPT微信DAJU_PPT请勿抄袭搬运！盗版必究！">
            <a:extLst>
              <a:ext uri="{FF2B5EF4-FFF2-40B4-BE49-F238E27FC236}">
                <a16:creationId xmlns:a16="http://schemas.microsoft.com/office/drawing/2014/main" id="{B8FEECE5-AD28-6971-0964-B9FB292A42AA}"/>
              </a:ext>
            </a:extLst>
          </p:cNvPr>
          <p:cNvGrpSpPr/>
          <p:nvPr/>
        </p:nvGrpSpPr>
        <p:grpSpPr>
          <a:xfrm>
            <a:off x="4745673" y="2036180"/>
            <a:ext cx="6336174" cy="3844623"/>
            <a:chOff x="4565506" y="2219060"/>
            <a:chExt cx="6336174" cy="3844623"/>
          </a:xfrm>
        </p:grpSpPr>
        <p:grpSp>
          <p:nvGrpSpPr>
            <p:cNvPr id="33" name="组合 32">
              <a:extLst>
                <a:ext uri="{FF2B5EF4-FFF2-40B4-BE49-F238E27FC236}">
                  <a16:creationId xmlns:a16="http://schemas.microsoft.com/office/drawing/2014/main" id="{38BFA8E8-BB6B-12B4-6189-276518DD1AD6}"/>
                </a:ext>
              </a:extLst>
            </p:cNvPr>
            <p:cNvGrpSpPr/>
            <p:nvPr/>
          </p:nvGrpSpPr>
          <p:grpSpPr>
            <a:xfrm>
              <a:off x="4565506" y="2219060"/>
              <a:ext cx="6336174" cy="1059961"/>
              <a:chOff x="1263744" y="3798618"/>
              <a:chExt cx="7681913" cy="1059961"/>
            </a:xfrm>
          </p:grpSpPr>
          <p:sp>
            <p:nvSpPr>
              <p:cNvPr id="47" name="powerpoint template design by DAJU_PPT正版来源小红书大橘PPT微信DAJU_PPT请勿抄袭搬运！盗版必究！-1">
                <a:extLst>
                  <a:ext uri="{FF2B5EF4-FFF2-40B4-BE49-F238E27FC236}">
                    <a16:creationId xmlns:a16="http://schemas.microsoft.com/office/drawing/2014/main" id="{B468DCB8-CA51-D3B1-41A3-E802B63D89A0}"/>
                  </a:ext>
                </a:extLst>
              </p:cNvPr>
              <p:cNvSpPr/>
              <p:nvPr/>
            </p:nvSpPr>
            <p:spPr>
              <a:xfrm>
                <a:off x="1263744" y="3798618"/>
                <a:ext cx="3783243" cy="365159"/>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129600" tIns="0" rIns="0" bIns="0" rtlCol="0" anchor="ctr"/>
              <a:lstStyle/>
              <a:p>
                <a:r>
                  <a:rPr lang="zh-CN" altLang="en-US" b="1" dirty="0">
                    <a:solidFill>
                      <a:schemeClr val="bg1"/>
                    </a:solidFill>
                    <a:cs typeface="+mn-ea"/>
                    <a:sym typeface="+mn-lt"/>
                  </a:rPr>
                  <a:t>结论一：</a:t>
                </a:r>
                <a:r>
                  <a:rPr lang="en-US" altLang="zh-CN" b="1" dirty="0">
                    <a:solidFill>
                      <a:schemeClr val="bg1"/>
                    </a:solidFill>
                    <a:cs typeface="+mn-ea"/>
                    <a:sym typeface="+mn-lt"/>
                  </a:rPr>
                  <a:t># # # # # # # #</a:t>
                </a:r>
                <a:endParaRPr lang="zh-CN" altLang="en-US" b="1" dirty="0">
                  <a:solidFill>
                    <a:schemeClr val="bg1"/>
                  </a:solidFill>
                  <a:cs typeface="+mn-ea"/>
                  <a:sym typeface="+mn-lt"/>
                </a:endParaRPr>
              </a:p>
            </p:txBody>
          </p:sp>
          <p:sp>
            <p:nvSpPr>
              <p:cNvPr id="48" name="powerpoint template design by DAJU_PPT正版来源小红书大橘PPT微信DAJU_PPT请勿抄袭搬运！盗版必究！-2">
                <a:extLst>
                  <a:ext uri="{FF2B5EF4-FFF2-40B4-BE49-F238E27FC236}">
                    <a16:creationId xmlns:a16="http://schemas.microsoft.com/office/drawing/2014/main" id="{C62A08D7-FAAF-9193-5567-7ECD5BB0CCC3}"/>
                  </a:ext>
                </a:extLst>
              </p:cNvPr>
              <p:cNvSpPr txBox="1"/>
              <p:nvPr/>
            </p:nvSpPr>
            <p:spPr>
              <a:xfrm>
                <a:off x="1263745" y="4250014"/>
                <a:ext cx="7681912"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nvGrpSpPr>
            <p:cNvPr id="55" name="组合 54">
              <a:extLst>
                <a:ext uri="{FF2B5EF4-FFF2-40B4-BE49-F238E27FC236}">
                  <a16:creationId xmlns:a16="http://schemas.microsoft.com/office/drawing/2014/main" id="{FAB568E2-D121-A791-52BC-49A31922604F}"/>
                </a:ext>
              </a:extLst>
            </p:cNvPr>
            <p:cNvGrpSpPr/>
            <p:nvPr/>
          </p:nvGrpSpPr>
          <p:grpSpPr>
            <a:xfrm>
              <a:off x="4565506" y="3611391"/>
              <a:ext cx="6336174" cy="1059961"/>
              <a:chOff x="1263744" y="3798618"/>
              <a:chExt cx="7681913" cy="1059961"/>
            </a:xfrm>
          </p:grpSpPr>
          <p:sp>
            <p:nvSpPr>
              <p:cNvPr id="56" name="powerpoint template design by DAJU_PPT正版来源小红书大橘PPT微信DAJU_PPT请勿抄袭搬运！盗版必究！-3">
                <a:extLst>
                  <a:ext uri="{FF2B5EF4-FFF2-40B4-BE49-F238E27FC236}">
                    <a16:creationId xmlns:a16="http://schemas.microsoft.com/office/drawing/2014/main" id="{9528B621-CBAC-2A1E-AA3F-77C27E7C96A8}"/>
                  </a:ext>
                </a:extLst>
              </p:cNvPr>
              <p:cNvSpPr/>
              <p:nvPr/>
            </p:nvSpPr>
            <p:spPr>
              <a:xfrm>
                <a:off x="1263744" y="3798618"/>
                <a:ext cx="3783243" cy="365159"/>
              </a:xfrm>
              <a:prstGeom prst="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129600" tIns="0" rIns="0" bIns="0" rtlCol="0" anchor="ctr"/>
              <a:lstStyle/>
              <a:p>
                <a:r>
                  <a:rPr lang="zh-CN" altLang="en-US" b="1" dirty="0">
                    <a:solidFill>
                      <a:schemeClr val="bg1"/>
                    </a:solidFill>
                    <a:cs typeface="+mn-ea"/>
                    <a:sym typeface="+mn-lt"/>
                  </a:rPr>
                  <a:t>结论二：</a:t>
                </a:r>
                <a:r>
                  <a:rPr lang="en-US" altLang="zh-CN" b="1" dirty="0">
                    <a:solidFill>
                      <a:schemeClr val="bg1"/>
                    </a:solidFill>
                    <a:cs typeface="+mn-ea"/>
                    <a:sym typeface="+mn-lt"/>
                  </a:rPr>
                  <a:t># # # # # # # #</a:t>
                </a:r>
                <a:endParaRPr lang="zh-CN" altLang="en-US" b="1" dirty="0">
                  <a:solidFill>
                    <a:schemeClr val="bg1"/>
                  </a:solidFill>
                  <a:cs typeface="+mn-ea"/>
                  <a:sym typeface="+mn-lt"/>
                </a:endParaRPr>
              </a:p>
            </p:txBody>
          </p:sp>
          <p:sp>
            <p:nvSpPr>
              <p:cNvPr id="57" name="powerpoint template design by DAJU_PPT正版来源小红书大橘PPT微信DAJU_PPT请勿抄袭搬运！盗版必究！-4">
                <a:extLst>
                  <a:ext uri="{FF2B5EF4-FFF2-40B4-BE49-F238E27FC236}">
                    <a16:creationId xmlns:a16="http://schemas.microsoft.com/office/drawing/2014/main" id="{A61BAE3F-52ED-B8C1-070F-05B4973E9CB6}"/>
                  </a:ext>
                </a:extLst>
              </p:cNvPr>
              <p:cNvSpPr txBox="1"/>
              <p:nvPr/>
            </p:nvSpPr>
            <p:spPr>
              <a:xfrm>
                <a:off x="1263745" y="4250014"/>
                <a:ext cx="7681912"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nvGrpSpPr>
            <p:cNvPr id="58" name="组合 57">
              <a:extLst>
                <a:ext uri="{FF2B5EF4-FFF2-40B4-BE49-F238E27FC236}">
                  <a16:creationId xmlns:a16="http://schemas.microsoft.com/office/drawing/2014/main" id="{072FFAE6-686F-7C18-829E-2A08D8622ADA}"/>
                </a:ext>
              </a:extLst>
            </p:cNvPr>
            <p:cNvGrpSpPr/>
            <p:nvPr/>
          </p:nvGrpSpPr>
          <p:grpSpPr>
            <a:xfrm>
              <a:off x="4565506" y="5003722"/>
              <a:ext cx="6336174" cy="1059961"/>
              <a:chOff x="1263744" y="3798618"/>
              <a:chExt cx="7681913" cy="1059961"/>
            </a:xfrm>
          </p:grpSpPr>
          <p:sp>
            <p:nvSpPr>
              <p:cNvPr id="59" name="powerpoint template design by DAJU_PPT正版来源小红书大橘PPT微信DAJU_PPT请勿抄袭搬运！盗版必究！-5">
                <a:extLst>
                  <a:ext uri="{FF2B5EF4-FFF2-40B4-BE49-F238E27FC236}">
                    <a16:creationId xmlns:a16="http://schemas.microsoft.com/office/drawing/2014/main" id="{AA0A9BE2-A3CD-EB40-5C81-CA404FD8E543}"/>
                  </a:ext>
                </a:extLst>
              </p:cNvPr>
              <p:cNvSpPr/>
              <p:nvPr/>
            </p:nvSpPr>
            <p:spPr>
              <a:xfrm>
                <a:off x="1263744" y="3798618"/>
                <a:ext cx="3783243" cy="365159"/>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129600" tIns="0" rIns="0" bIns="0" rtlCol="0" anchor="ctr"/>
              <a:lstStyle/>
              <a:p>
                <a:r>
                  <a:rPr lang="zh-CN" altLang="en-US" b="1" dirty="0">
                    <a:solidFill>
                      <a:schemeClr val="bg1"/>
                    </a:solidFill>
                    <a:cs typeface="+mn-ea"/>
                    <a:sym typeface="+mn-lt"/>
                  </a:rPr>
                  <a:t>结论三：</a:t>
                </a:r>
                <a:r>
                  <a:rPr lang="en-US" altLang="zh-CN" b="1" dirty="0">
                    <a:solidFill>
                      <a:schemeClr val="bg1"/>
                    </a:solidFill>
                    <a:cs typeface="+mn-ea"/>
                    <a:sym typeface="+mn-lt"/>
                  </a:rPr>
                  <a:t># # # # # # # #</a:t>
                </a:r>
                <a:endParaRPr lang="zh-CN" altLang="en-US" b="1" dirty="0">
                  <a:solidFill>
                    <a:schemeClr val="bg1"/>
                  </a:solidFill>
                  <a:cs typeface="+mn-ea"/>
                  <a:sym typeface="+mn-lt"/>
                </a:endParaRPr>
              </a:p>
            </p:txBody>
          </p:sp>
          <p:sp>
            <p:nvSpPr>
              <p:cNvPr id="60" name="powerpoint template design by DAJU_PPT正版来源小红书大橘PPT微信DAJU_PPT请勿抄袭搬运！盗版必究！-6">
                <a:extLst>
                  <a:ext uri="{FF2B5EF4-FFF2-40B4-BE49-F238E27FC236}">
                    <a16:creationId xmlns:a16="http://schemas.microsoft.com/office/drawing/2014/main" id="{B8A72BF2-AB06-F7AA-AAF0-BE49D0751311}"/>
                  </a:ext>
                </a:extLst>
              </p:cNvPr>
              <p:cNvSpPr txBox="1"/>
              <p:nvPr/>
            </p:nvSpPr>
            <p:spPr>
              <a:xfrm>
                <a:off x="1263745" y="4250014"/>
                <a:ext cx="7681912"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sp>
        <p:nvSpPr>
          <p:cNvPr id="3" name="powerpoint template design by DAJU_PPT正版来源小红书大橘PPT微信DAJU_PPT请勿抄袭搬运！盗版必究！">
            <a:extLst>
              <a:ext uri="{FF2B5EF4-FFF2-40B4-BE49-F238E27FC236}">
                <a16:creationId xmlns:a16="http://schemas.microsoft.com/office/drawing/2014/main" id="{76D77185-2E13-B78B-EB44-A098D805FC69}"/>
              </a:ext>
            </a:extLst>
          </p:cNvPr>
          <p:cNvSpPr/>
          <p:nvPr/>
        </p:nvSpPr>
        <p:spPr>
          <a:xfrm>
            <a:off x="425752" y="2036180"/>
            <a:ext cx="3852490" cy="3844623"/>
          </a:xfrm>
          <a:prstGeom prst="roundRect">
            <a:avLst>
              <a:gd name="adj" fmla="val 0"/>
            </a:avLst>
          </a:prstGeom>
          <a:blipFill dpi="0" rotWithShape="1">
            <a:blip r:embed="rId3"/>
            <a:srcRect/>
            <a:stretch>
              <a:fillRect l="-62244" r="-5902" b="-12468"/>
            </a:stretch>
          </a:blip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B5ADDDD9-2720-3EFE-B4B6-816DF07D173A}"/>
              </a:ext>
            </a:extLst>
          </p:cNvPr>
          <p:cNvPicPr>
            <a:picLocks noChangeAspect="1"/>
          </p:cNvPicPr>
          <p:nvPr/>
        </p:nvPicPr>
        <p:blipFill>
          <a:blip r:embed="rId4"/>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5" name="矩形 4">
            <a:extLst>
              <a:ext uri="{FF2B5EF4-FFF2-40B4-BE49-F238E27FC236}">
                <a16:creationId xmlns:a16="http://schemas.microsoft.com/office/drawing/2014/main" id="{CCC4A890-3120-2C7F-7906-E4E463DE5892}"/>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6" name="直接连接符 5">
            <a:extLst>
              <a:ext uri="{FF2B5EF4-FFF2-40B4-BE49-F238E27FC236}">
                <a16:creationId xmlns:a16="http://schemas.microsoft.com/office/drawing/2014/main" id="{F30FCB71-8E85-7918-266A-82A415D8AA48}"/>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E6FFB737-215A-A9DF-85DA-D5797823C511}"/>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8" name="TextBox 6">
            <a:extLst>
              <a:ext uri="{FF2B5EF4-FFF2-40B4-BE49-F238E27FC236}">
                <a16:creationId xmlns:a16="http://schemas.microsoft.com/office/drawing/2014/main" id="{6C10B262-2010-B7A2-4D87-800A5C18C999}"/>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9" name="TextBox 7">
            <a:extLst>
              <a:ext uri="{FF2B5EF4-FFF2-40B4-BE49-F238E27FC236}">
                <a16:creationId xmlns:a16="http://schemas.microsoft.com/office/drawing/2014/main" id="{9F278AA3-DDF8-0E0E-A937-5B7A57691CC6}"/>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0" name="TextBox 9">
            <a:extLst>
              <a:ext uri="{FF2B5EF4-FFF2-40B4-BE49-F238E27FC236}">
                <a16:creationId xmlns:a16="http://schemas.microsoft.com/office/drawing/2014/main" id="{3415276D-0189-0190-5E6B-897DAF517594}"/>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1" name="TextBox 10">
            <a:extLst>
              <a:ext uri="{FF2B5EF4-FFF2-40B4-BE49-F238E27FC236}">
                <a16:creationId xmlns:a16="http://schemas.microsoft.com/office/drawing/2014/main" id="{0527F610-B9A3-0F30-3509-CCFA6E55C776}"/>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2" name="TextBox 11">
            <a:extLst>
              <a:ext uri="{FF2B5EF4-FFF2-40B4-BE49-F238E27FC236}">
                <a16:creationId xmlns:a16="http://schemas.microsoft.com/office/drawing/2014/main" id="{7F1D5F00-C0F2-EE27-2CB9-010DEA581F1B}"/>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cxnSp>
        <p:nvCxnSpPr>
          <p:cNvPr id="13" name="直接连接符 12">
            <a:extLst>
              <a:ext uri="{FF2B5EF4-FFF2-40B4-BE49-F238E27FC236}">
                <a16:creationId xmlns:a16="http://schemas.microsoft.com/office/drawing/2014/main" id="{D4592231-990C-4745-E931-924BCC63CE4C}"/>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231D3104-DA53-E2FC-FA14-8AD1D5D5B16E}"/>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灯片编号占位符 16">
            <a:extLst>
              <a:ext uri="{FF2B5EF4-FFF2-40B4-BE49-F238E27FC236}">
                <a16:creationId xmlns:a16="http://schemas.microsoft.com/office/drawing/2014/main" id="{0D0963A2-E3F2-92E8-6795-0F0B52A20A43}"/>
              </a:ext>
            </a:extLst>
          </p:cNvPr>
          <p:cNvSpPr>
            <a:spLocks noGrp="1"/>
          </p:cNvSpPr>
          <p:nvPr>
            <p:ph type="sldNum" sz="quarter" idx="12"/>
          </p:nvPr>
        </p:nvSpPr>
        <p:spPr/>
        <p:txBody>
          <a:bodyPr/>
          <a:lstStyle/>
          <a:p>
            <a:fld id="{A8537B7A-7510-410A-AA53-45D600DA0276}" type="slidenum">
              <a:rPr lang="zh-CN" altLang="en-US" smtClean="0"/>
              <a:t>25</a:t>
            </a:fld>
            <a:endParaRPr lang="zh-CN" altLang="en-US"/>
          </a:p>
        </p:txBody>
      </p:sp>
      <p:pic>
        <p:nvPicPr>
          <p:cNvPr id="14" name="图形 13">
            <a:extLst>
              <a:ext uri="{FF2B5EF4-FFF2-40B4-BE49-F238E27FC236}">
                <a16:creationId xmlns:a16="http://schemas.microsoft.com/office/drawing/2014/main" id="{E5600DB3-2A14-63C3-9557-4840752F850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5.2 </a:t>
            </a:r>
            <a:r>
              <a:rPr lang="zh-CN" altLang="en-US" dirty="0">
                <a:sym typeface="+mn-lt"/>
              </a:rPr>
              <a:t>系统详细设计</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powerpoint template design by DAJU_PPT正版来源小红书大橘PPT微信DAJU_PPT请勿抄袭搬运！盗版必究！">
            <a:extLst>
              <a:ext uri="{FF2B5EF4-FFF2-40B4-BE49-F238E27FC236}">
                <a16:creationId xmlns:a16="http://schemas.microsoft.com/office/drawing/2014/main" id="{7921C6AC-62C7-C5DA-B61F-74FBEBA7831F}"/>
              </a:ext>
            </a:extLst>
          </p:cNvPr>
          <p:cNvGrpSpPr/>
          <p:nvPr/>
        </p:nvGrpSpPr>
        <p:grpSpPr>
          <a:xfrm>
            <a:off x="1148875" y="1903936"/>
            <a:ext cx="9894250" cy="1658750"/>
            <a:chOff x="1217750" y="1903936"/>
            <a:chExt cx="9617754" cy="1658750"/>
          </a:xfrm>
        </p:grpSpPr>
        <p:sp>
          <p:nvSpPr>
            <p:cNvPr id="18" name="powerpoint template design by DAJU_PPT正版来源小红书大橘PPT微信DAJU_PPT请勿抄袭搬运！盗版必究！-1"/>
            <p:cNvSpPr/>
            <p:nvPr/>
          </p:nvSpPr>
          <p:spPr>
            <a:xfrm>
              <a:off x="1245664" y="1925640"/>
              <a:ext cx="9555685" cy="15939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powerpoint template design by DAJU_PPT正版来源小红书大橘PPT微信DAJU_PPT请勿抄袭搬运！盗版必究！-2"/>
            <p:cNvSpPr/>
            <p:nvPr/>
          </p:nvSpPr>
          <p:spPr>
            <a:xfrm>
              <a:off x="1217750" y="1903936"/>
              <a:ext cx="359773" cy="359773"/>
            </a:xfrm>
            <a:prstGeom prst="diagStrip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1" name="powerpoint template design by DAJU_PPT正版来源小红书大橘PPT微信DAJU_PPT请勿抄袭搬运！盗版必究！-3"/>
            <p:cNvSpPr/>
            <p:nvPr/>
          </p:nvSpPr>
          <p:spPr>
            <a:xfrm rot="10800000">
              <a:off x="10475731" y="3202913"/>
              <a:ext cx="359773" cy="359773"/>
            </a:xfrm>
            <a:prstGeom prst="diagStrip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3" name="powerpoint template design by DAJU_PPT正版来源小红书大橘PPT微信DAJU_PPT请勿抄袭搬运！盗版必究！-4"/>
            <p:cNvSpPr/>
            <p:nvPr/>
          </p:nvSpPr>
          <p:spPr>
            <a:xfrm>
              <a:off x="1436875" y="2171890"/>
              <a:ext cx="8928000" cy="1101455"/>
            </a:xfrm>
            <a:prstGeom prst="rect">
              <a:avLst/>
            </a:prstGeom>
          </p:spPr>
          <p:txBody>
            <a:bodyPr wrap="square">
              <a:spAutoFit/>
            </a:bodyPr>
            <a:lstStyle/>
            <a:p>
              <a:pPr>
                <a:lnSpc>
                  <a:spcPct val="130000"/>
                </a:lnSpc>
              </a:pPr>
              <a:r>
                <a:rPr lang="zh-CN" altLang="en-US" sz="2000" b="1" dirty="0">
                  <a:latin typeface="+mn-ea"/>
                  <a:cs typeface="+mn-ea"/>
                  <a:sym typeface="+mn-lt"/>
                </a:rPr>
                <a:t>论文结论</a:t>
              </a:r>
              <a:endParaRPr lang="en-US" altLang="zh-CN" sz="2000" b="1" dirty="0">
                <a:latin typeface="+mn-ea"/>
                <a:cs typeface="+mn-ea"/>
                <a:sym typeface="+mn-lt"/>
              </a:endParaRPr>
            </a:p>
            <a:p>
              <a:pPr>
                <a:lnSpc>
                  <a:spcPct val="130000"/>
                </a:lnSpc>
              </a:pPr>
              <a:r>
                <a:rPr lang="zh-CN" altLang="en-US" sz="1600" dirty="0">
                  <a:latin typeface="+mn-ea"/>
                  <a:cs typeface="+mn-ea"/>
                  <a:sym typeface="+mn-lt"/>
                </a:rPr>
                <a:t>在这里输入您的文本在这里输入您的文本在这里输入您的文本在这里输入您的文本这里输入您的文本在这里输入您的文本在这里输入您的文本</a:t>
              </a:r>
            </a:p>
          </p:txBody>
        </p:sp>
      </p:grpSp>
      <p:grpSp>
        <p:nvGrpSpPr>
          <p:cNvPr id="3" name="powerpoint template design by DAJU_PPT正版来源小红书大橘PPT微信DAJU_PPT请勿抄袭搬运！盗版必究！">
            <a:extLst>
              <a:ext uri="{FF2B5EF4-FFF2-40B4-BE49-F238E27FC236}">
                <a16:creationId xmlns:a16="http://schemas.microsoft.com/office/drawing/2014/main" id="{866EFBA4-C537-EA6E-E733-927F31958551}"/>
              </a:ext>
            </a:extLst>
          </p:cNvPr>
          <p:cNvGrpSpPr/>
          <p:nvPr/>
        </p:nvGrpSpPr>
        <p:grpSpPr>
          <a:xfrm>
            <a:off x="1148875" y="3931552"/>
            <a:ext cx="9894250" cy="608565"/>
            <a:chOff x="1263745" y="3782336"/>
            <a:chExt cx="9894250" cy="608565"/>
          </a:xfrm>
        </p:grpSpPr>
        <p:sp>
          <p:nvSpPr>
            <p:cNvPr id="25" name="powerpoint template design by DAJU_PPT正版来源小红书大橘PPT微信DAJU_PPT请勿抄袭搬运！盗版必究！-1"/>
            <p:cNvSpPr/>
            <p:nvPr/>
          </p:nvSpPr>
          <p:spPr>
            <a:xfrm>
              <a:off x="1263745" y="3798618"/>
              <a:ext cx="576000" cy="5760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cs typeface="+mn-ea"/>
                  <a:sym typeface="+mn-lt"/>
                </a:rPr>
                <a:t>01</a:t>
              </a:r>
              <a:endParaRPr lang="zh-CN" altLang="en-US" dirty="0">
                <a:solidFill>
                  <a:schemeClr val="bg1"/>
                </a:solidFill>
                <a:cs typeface="+mn-ea"/>
                <a:sym typeface="+mn-lt"/>
              </a:endParaRPr>
            </a:p>
          </p:txBody>
        </p:sp>
        <p:sp>
          <p:nvSpPr>
            <p:cNvPr id="33" name="powerpoint template design by DAJU_PPT正版来源小红书大橘PPT微信DAJU_PPT请勿抄袭搬运！盗版必究！-2">
              <a:extLst>
                <a:ext uri="{FF2B5EF4-FFF2-40B4-BE49-F238E27FC236}">
                  <a16:creationId xmlns:a16="http://schemas.microsoft.com/office/drawing/2014/main" id="{E8FB2F0B-8D08-DBD1-7876-0D469E27E98D}"/>
                </a:ext>
              </a:extLst>
            </p:cNvPr>
            <p:cNvSpPr txBox="1"/>
            <p:nvPr/>
          </p:nvSpPr>
          <p:spPr>
            <a:xfrm>
              <a:off x="2010167" y="3782336"/>
              <a:ext cx="9147828"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grpSp>
        <p:nvGrpSpPr>
          <p:cNvPr id="2" name="powerpoint template design by DAJU_PPT正版来源小红书大橘PPT微信DAJU_PPT请勿抄袭搬运！盗版必究！">
            <a:extLst>
              <a:ext uri="{FF2B5EF4-FFF2-40B4-BE49-F238E27FC236}">
                <a16:creationId xmlns:a16="http://schemas.microsoft.com/office/drawing/2014/main" id="{A5F8C3E7-A1EE-87AF-E6CB-F37490DB4D78}"/>
              </a:ext>
            </a:extLst>
          </p:cNvPr>
          <p:cNvGrpSpPr/>
          <p:nvPr/>
        </p:nvGrpSpPr>
        <p:grpSpPr>
          <a:xfrm>
            <a:off x="1148875" y="4871272"/>
            <a:ext cx="9894250" cy="608565"/>
            <a:chOff x="1263745" y="4713492"/>
            <a:chExt cx="9894250" cy="608565"/>
          </a:xfrm>
        </p:grpSpPr>
        <p:sp>
          <p:nvSpPr>
            <p:cNvPr id="31" name="powerpoint template design by DAJU_PPT正版来源小红书大橘PPT微信DAJU_PPT请勿抄袭搬运！盗版必究！-1"/>
            <p:cNvSpPr/>
            <p:nvPr/>
          </p:nvSpPr>
          <p:spPr>
            <a:xfrm>
              <a:off x="1263745" y="4729774"/>
              <a:ext cx="576000" cy="576000"/>
            </a:xfrm>
            <a:prstGeom prst="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cs typeface="+mn-ea"/>
                  <a:sym typeface="+mn-lt"/>
                </a:rPr>
                <a:t>02</a:t>
              </a:r>
              <a:endParaRPr lang="zh-CN" altLang="en-US" dirty="0">
                <a:solidFill>
                  <a:schemeClr val="bg1"/>
                </a:solidFill>
                <a:cs typeface="+mn-ea"/>
                <a:sym typeface="+mn-lt"/>
              </a:endParaRPr>
            </a:p>
          </p:txBody>
        </p:sp>
        <p:sp>
          <p:nvSpPr>
            <p:cNvPr id="43" name="powerpoint template design by DAJU_PPT正版来源小红书大橘PPT微信DAJU_PPT请勿抄袭搬运！盗版必究！-2">
              <a:extLst>
                <a:ext uri="{FF2B5EF4-FFF2-40B4-BE49-F238E27FC236}">
                  <a16:creationId xmlns:a16="http://schemas.microsoft.com/office/drawing/2014/main" id="{F9EBFD7B-0304-AAA9-DDD2-EF0A48F11FF0}"/>
                </a:ext>
              </a:extLst>
            </p:cNvPr>
            <p:cNvSpPr txBox="1"/>
            <p:nvPr/>
          </p:nvSpPr>
          <p:spPr>
            <a:xfrm>
              <a:off x="2010167" y="4713492"/>
              <a:ext cx="9147828"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grpSp>
        <p:nvGrpSpPr>
          <p:cNvPr id="4" name="powerpoint template design by DAJU_PPT正版来源小红书大橘PPT微信DAJU_PPT请勿抄袭搬运！盗版必究！">
            <a:extLst>
              <a:ext uri="{FF2B5EF4-FFF2-40B4-BE49-F238E27FC236}">
                <a16:creationId xmlns:a16="http://schemas.microsoft.com/office/drawing/2014/main" id="{B4EB1BAE-ADC4-87E5-E742-9453AFD7394D}"/>
              </a:ext>
            </a:extLst>
          </p:cNvPr>
          <p:cNvGrpSpPr/>
          <p:nvPr/>
        </p:nvGrpSpPr>
        <p:grpSpPr>
          <a:xfrm>
            <a:off x="1148875" y="5810991"/>
            <a:ext cx="9894250" cy="608565"/>
            <a:chOff x="1263745" y="5661775"/>
            <a:chExt cx="9894250" cy="608565"/>
          </a:xfrm>
        </p:grpSpPr>
        <p:sp>
          <p:nvSpPr>
            <p:cNvPr id="37" name="powerpoint template design by DAJU_PPT正版来源小红书大橘PPT微信DAJU_PPT请勿抄袭搬运！盗版必究！-1"/>
            <p:cNvSpPr/>
            <p:nvPr/>
          </p:nvSpPr>
          <p:spPr>
            <a:xfrm>
              <a:off x="1263745" y="5678057"/>
              <a:ext cx="576000" cy="5760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cs typeface="+mn-ea"/>
                  <a:sym typeface="+mn-lt"/>
                </a:rPr>
                <a:t>03</a:t>
              </a:r>
              <a:endParaRPr lang="zh-CN" altLang="en-US" dirty="0">
                <a:solidFill>
                  <a:schemeClr val="bg1"/>
                </a:solidFill>
                <a:cs typeface="+mn-ea"/>
                <a:sym typeface="+mn-lt"/>
              </a:endParaRPr>
            </a:p>
          </p:txBody>
        </p:sp>
        <p:sp>
          <p:nvSpPr>
            <p:cNvPr id="44" name="powerpoint template design by DAJU_PPT正版来源小红书大橘PPT微信DAJU_PPT请勿抄袭搬运！盗版必究！-2">
              <a:extLst>
                <a:ext uri="{FF2B5EF4-FFF2-40B4-BE49-F238E27FC236}">
                  <a16:creationId xmlns:a16="http://schemas.microsoft.com/office/drawing/2014/main" id="{1A08258C-F945-46E5-96ED-FAA6DCB69D77}"/>
                </a:ext>
              </a:extLst>
            </p:cNvPr>
            <p:cNvSpPr txBox="1"/>
            <p:nvPr/>
          </p:nvSpPr>
          <p:spPr>
            <a:xfrm>
              <a:off x="2010167" y="5661775"/>
              <a:ext cx="9147828"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pic>
        <p:nvPicPr>
          <p:cNvPr id="6" name="图片 5">
            <a:extLst>
              <a:ext uri="{FF2B5EF4-FFF2-40B4-BE49-F238E27FC236}">
                <a16:creationId xmlns:a16="http://schemas.microsoft.com/office/drawing/2014/main" id="{1BC06374-B84C-9E2A-66F9-D805A1C8A0D8}"/>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3AA09EDB-E3E6-3EDF-687D-8210F38A1BC2}"/>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8" name="直接连接符 7">
            <a:extLst>
              <a:ext uri="{FF2B5EF4-FFF2-40B4-BE49-F238E27FC236}">
                <a16:creationId xmlns:a16="http://schemas.microsoft.com/office/drawing/2014/main" id="{F3B397F0-150D-2F94-339E-BC51F7A7A4C4}"/>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D4D03D1F-4C55-3E1C-30B1-518D6C5A63B3}"/>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10" name="TextBox 6">
            <a:extLst>
              <a:ext uri="{FF2B5EF4-FFF2-40B4-BE49-F238E27FC236}">
                <a16:creationId xmlns:a16="http://schemas.microsoft.com/office/drawing/2014/main" id="{C396287E-657E-C079-0434-67A0D849CDD8}"/>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1" name="TextBox 7">
            <a:extLst>
              <a:ext uri="{FF2B5EF4-FFF2-40B4-BE49-F238E27FC236}">
                <a16:creationId xmlns:a16="http://schemas.microsoft.com/office/drawing/2014/main" id="{018331FE-4DFA-BFBC-DFC0-9583222A9A92}"/>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2" name="TextBox 9">
            <a:extLst>
              <a:ext uri="{FF2B5EF4-FFF2-40B4-BE49-F238E27FC236}">
                <a16:creationId xmlns:a16="http://schemas.microsoft.com/office/drawing/2014/main" id="{7FB36449-D734-C245-292F-62E1562E7DAD}"/>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3" name="TextBox 10">
            <a:extLst>
              <a:ext uri="{FF2B5EF4-FFF2-40B4-BE49-F238E27FC236}">
                <a16:creationId xmlns:a16="http://schemas.microsoft.com/office/drawing/2014/main" id="{78C369C1-7AAE-C0B6-171F-F362E1D3990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4" name="TextBox 11">
            <a:extLst>
              <a:ext uri="{FF2B5EF4-FFF2-40B4-BE49-F238E27FC236}">
                <a16:creationId xmlns:a16="http://schemas.microsoft.com/office/drawing/2014/main" id="{F364E43B-367F-D79D-8435-164B139A6E8E}"/>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cxnSp>
        <p:nvCxnSpPr>
          <p:cNvPr id="15" name="直接连接符 14">
            <a:extLst>
              <a:ext uri="{FF2B5EF4-FFF2-40B4-BE49-F238E27FC236}">
                <a16:creationId xmlns:a16="http://schemas.microsoft.com/office/drawing/2014/main" id="{ECD62B6E-1D88-D772-85F1-8FE64DE27809}"/>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34C00A01-0458-6CC7-D076-C49E97CC96E7}"/>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灯片编号占位符 21">
            <a:extLst>
              <a:ext uri="{FF2B5EF4-FFF2-40B4-BE49-F238E27FC236}">
                <a16:creationId xmlns:a16="http://schemas.microsoft.com/office/drawing/2014/main" id="{BFFDE316-2822-ED94-0468-3F5E7DD779BF}"/>
              </a:ext>
            </a:extLst>
          </p:cNvPr>
          <p:cNvSpPr>
            <a:spLocks noGrp="1"/>
          </p:cNvSpPr>
          <p:nvPr>
            <p:ph type="sldNum" sz="quarter" idx="12"/>
          </p:nvPr>
        </p:nvSpPr>
        <p:spPr/>
        <p:txBody>
          <a:bodyPr/>
          <a:lstStyle/>
          <a:p>
            <a:fld id="{A8537B7A-7510-410A-AA53-45D600DA0276}" type="slidenum">
              <a:rPr lang="zh-CN" altLang="en-US" smtClean="0"/>
              <a:t>26</a:t>
            </a:fld>
            <a:endParaRPr lang="zh-CN" altLang="en-US"/>
          </a:p>
        </p:txBody>
      </p:sp>
      <p:pic>
        <p:nvPicPr>
          <p:cNvPr id="17" name="图形 16">
            <a:extLst>
              <a:ext uri="{FF2B5EF4-FFF2-40B4-BE49-F238E27FC236}">
                <a16:creationId xmlns:a16="http://schemas.microsoft.com/office/drawing/2014/main" id="{AB0C0DB0-4F48-74A6-84AC-3BA1CC17282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5.3 </a:t>
            </a:r>
            <a:r>
              <a:rPr lang="zh-CN" altLang="en-US" dirty="0">
                <a:sym typeface="+mn-lt"/>
              </a:rPr>
              <a:t>亮点与不足</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 name="powerpoint template design by DAJU_PPT正版来源小红书大橘PPT微信DAJU_PPT请勿抄袭搬运！盗版必究！">
            <a:extLst>
              <a:ext uri="{FF2B5EF4-FFF2-40B4-BE49-F238E27FC236}">
                <a16:creationId xmlns:a16="http://schemas.microsoft.com/office/drawing/2014/main" id="{C73A1D3A-7071-65A2-6491-82BCA459EBBE}"/>
              </a:ext>
            </a:extLst>
          </p:cNvPr>
          <p:cNvGrpSpPr/>
          <p:nvPr/>
        </p:nvGrpSpPr>
        <p:grpSpPr>
          <a:xfrm>
            <a:off x="3048955" y="2342907"/>
            <a:ext cx="6094090" cy="2583835"/>
            <a:chOff x="2900379" y="2342907"/>
            <a:chExt cx="6094090" cy="2583835"/>
          </a:xfrm>
        </p:grpSpPr>
        <p:sp>
          <p:nvSpPr>
            <p:cNvPr id="18" name="powerpoint template design by DAJU_PPT正版来源小红书大橘PPT微信DAJU_PPT请勿抄袭搬运！盗版必究！-1"/>
            <p:cNvSpPr/>
            <p:nvPr/>
          </p:nvSpPr>
          <p:spPr>
            <a:xfrm>
              <a:off x="5414537" y="2342907"/>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chemeClr val="accent1"/>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sp>
          <p:nvSpPr>
            <p:cNvPr id="20" name="powerpoint template design by DAJU_PPT正版来源小红书大橘PPT微信DAJU_PPT请勿抄袭搬运！盗版必究！-2"/>
            <p:cNvSpPr/>
            <p:nvPr/>
          </p:nvSpPr>
          <p:spPr>
            <a:xfrm flipH="1">
              <a:off x="2900379" y="2342907"/>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chemeClr val="accent2"/>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sp>
          <p:nvSpPr>
            <p:cNvPr id="21" name="powerpoint template design by DAJU_PPT正版来源小红书大橘PPT微信DAJU_PPT请勿抄袭搬运！盗版必究！-3"/>
            <p:cNvSpPr/>
            <p:nvPr/>
          </p:nvSpPr>
          <p:spPr>
            <a:xfrm flipH="1" flipV="1">
              <a:off x="5231678" y="3733502"/>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chemeClr val="accent2"/>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sp>
          <p:nvSpPr>
            <p:cNvPr id="23" name="powerpoint template design by DAJU_PPT正版来源小红书大橘PPT微信DAJU_PPT请勿抄袭搬运！盗版必究！-4"/>
            <p:cNvSpPr/>
            <p:nvPr/>
          </p:nvSpPr>
          <p:spPr>
            <a:xfrm flipV="1">
              <a:off x="5414534" y="3733502"/>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chemeClr val="accent1"/>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grpSp>
      <p:grpSp>
        <p:nvGrpSpPr>
          <p:cNvPr id="4" name="powerpoint template design by DAJU_PPT正版来源小红书大橘PPT微信DAJU_PPT请勿抄袭搬运！盗版必究！">
            <a:extLst>
              <a:ext uri="{FF2B5EF4-FFF2-40B4-BE49-F238E27FC236}">
                <a16:creationId xmlns:a16="http://schemas.microsoft.com/office/drawing/2014/main" id="{4B642750-62B7-77FA-DF05-4537728F3CD1}"/>
              </a:ext>
            </a:extLst>
          </p:cNvPr>
          <p:cNvGrpSpPr/>
          <p:nvPr/>
        </p:nvGrpSpPr>
        <p:grpSpPr>
          <a:xfrm>
            <a:off x="560193" y="2598444"/>
            <a:ext cx="3631436" cy="2252938"/>
            <a:chOff x="560193" y="2598444"/>
            <a:chExt cx="3631436" cy="2252938"/>
          </a:xfrm>
        </p:grpSpPr>
        <p:sp>
          <p:nvSpPr>
            <p:cNvPr id="32" name="powerpoint template design by DAJU_PPT正版来源小红书大橘PPT微信DAJU_PPT请勿抄袭搬运！盗版必究！-1"/>
            <p:cNvSpPr/>
            <p:nvPr/>
          </p:nvSpPr>
          <p:spPr>
            <a:xfrm>
              <a:off x="2005986" y="2598444"/>
              <a:ext cx="697627" cy="400110"/>
            </a:xfrm>
            <a:prstGeom prst="rect">
              <a:avLst/>
            </a:prstGeom>
          </p:spPr>
          <p:txBody>
            <a:bodyPr wrap="none">
              <a:spAutoFit/>
            </a:bodyPr>
            <a:lstStyle/>
            <a:p>
              <a:pPr algn="ctr"/>
              <a:r>
                <a:rPr lang="zh-CN" altLang="en-US" sz="2000" b="1" dirty="0">
                  <a:solidFill>
                    <a:schemeClr val="tx1">
                      <a:lumMod val="75000"/>
                      <a:lumOff val="25000"/>
                    </a:schemeClr>
                  </a:solidFill>
                  <a:cs typeface="+mn-ea"/>
                  <a:sym typeface="+mn-lt"/>
                </a:rPr>
                <a:t>亮点</a:t>
              </a:r>
            </a:p>
          </p:txBody>
        </p:sp>
        <p:sp>
          <p:nvSpPr>
            <p:cNvPr id="33" name="powerpoint template design by DAJU_PPT正版来源小红书大橘PPT微信DAJU_PPT请勿抄袭搬运！盗版必究！-2">
              <a:extLst>
                <a:ext uri="{FF2B5EF4-FFF2-40B4-BE49-F238E27FC236}">
                  <a16:creationId xmlns:a16="http://schemas.microsoft.com/office/drawing/2014/main" id="{141A6219-45C5-4231-9271-8F3D1FC91925}"/>
                </a:ext>
              </a:extLst>
            </p:cNvPr>
            <p:cNvSpPr txBox="1">
              <a:spLocks/>
            </p:cNvSpPr>
            <p:nvPr/>
          </p:nvSpPr>
          <p:spPr>
            <a:xfrm>
              <a:off x="560193" y="3282555"/>
              <a:ext cx="3631436" cy="1568827"/>
            </a:xfrm>
            <a:prstGeom prst="rect">
              <a:avLst/>
            </a:prstGeom>
            <a:noFill/>
          </p:spPr>
          <p:txBody>
            <a:bodyPr wrap="square" lIns="0" tIns="0" rIns="0" bIns="0" rtlCol="0">
              <a:spAutoFit/>
            </a:bodyPr>
            <a:lstStyle/>
            <a:p>
              <a:pPr algn="ct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grpSp>
        <p:nvGrpSpPr>
          <p:cNvPr id="3" name="powerpoint template design by DAJU_PPT正版来源小红书大橘PPT微信DAJU_PPT请勿抄袭搬运！盗版必究！">
            <a:extLst>
              <a:ext uri="{FF2B5EF4-FFF2-40B4-BE49-F238E27FC236}">
                <a16:creationId xmlns:a16="http://schemas.microsoft.com/office/drawing/2014/main" id="{16AD9E88-E470-CE0C-4E87-8D462316D652}"/>
              </a:ext>
            </a:extLst>
          </p:cNvPr>
          <p:cNvGrpSpPr/>
          <p:nvPr/>
        </p:nvGrpSpPr>
        <p:grpSpPr>
          <a:xfrm>
            <a:off x="8000371" y="2598444"/>
            <a:ext cx="3631436" cy="2252938"/>
            <a:chOff x="7762536" y="2598444"/>
            <a:chExt cx="3631436" cy="2252938"/>
          </a:xfrm>
        </p:grpSpPr>
        <p:sp>
          <p:nvSpPr>
            <p:cNvPr id="36" name="powerpoint template design by DAJU_PPT正版来源小红书大橘PPT微信DAJU_PPT请勿抄袭搬运！盗版必究！-1"/>
            <p:cNvSpPr/>
            <p:nvPr/>
          </p:nvSpPr>
          <p:spPr>
            <a:xfrm>
              <a:off x="9229441" y="2598444"/>
              <a:ext cx="697627" cy="400110"/>
            </a:xfrm>
            <a:prstGeom prst="rect">
              <a:avLst/>
            </a:prstGeom>
          </p:spPr>
          <p:txBody>
            <a:bodyPr wrap="none">
              <a:spAutoFit/>
            </a:bodyPr>
            <a:lstStyle/>
            <a:p>
              <a:pPr algn="ctr"/>
              <a:r>
                <a:rPr lang="zh-CN" altLang="en-US" sz="2000" b="1" dirty="0">
                  <a:solidFill>
                    <a:schemeClr val="tx1">
                      <a:lumMod val="75000"/>
                      <a:lumOff val="25000"/>
                    </a:schemeClr>
                  </a:solidFill>
                  <a:cs typeface="+mn-ea"/>
                  <a:sym typeface="+mn-lt"/>
                </a:rPr>
                <a:t>不足</a:t>
              </a:r>
            </a:p>
          </p:txBody>
        </p:sp>
        <p:sp>
          <p:nvSpPr>
            <p:cNvPr id="40" name="powerpoint template design by DAJU_PPT正版来源小红书大橘PPT微信DAJU_PPT请勿抄袭搬运！盗版必究！-2">
              <a:extLst>
                <a:ext uri="{FF2B5EF4-FFF2-40B4-BE49-F238E27FC236}">
                  <a16:creationId xmlns:a16="http://schemas.microsoft.com/office/drawing/2014/main" id="{508FE9D1-636A-1ED5-D201-ABE4DBC89AF2}"/>
                </a:ext>
              </a:extLst>
            </p:cNvPr>
            <p:cNvSpPr txBox="1">
              <a:spLocks/>
            </p:cNvSpPr>
            <p:nvPr/>
          </p:nvSpPr>
          <p:spPr>
            <a:xfrm>
              <a:off x="7762536" y="3282555"/>
              <a:ext cx="3631436" cy="1568827"/>
            </a:xfrm>
            <a:prstGeom prst="rect">
              <a:avLst/>
            </a:prstGeom>
            <a:noFill/>
          </p:spPr>
          <p:txBody>
            <a:bodyPr wrap="square" lIns="0" tIns="0" rIns="0" bIns="0" rtlCol="0">
              <a:spAutoFit/>
            </a:bodyPr>
            <a:lstStyle/>
            <a:p>
              <a:pPr algn="ct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pic>
        <p:nvPicPr>
          <p:cNvPr id="5" name="图片 4">
            <a:extLst>
              <a:ext uri="{FF2B5EF4-FFF2-40B4-BE49-F238E27FC236}">
                <a16:creationId xmlns:a16="http://schemas.microsoft.com/office/drawing/2014/main" id="{51BF3166-98A7-FBD3-1E32-8ABFA79BEFB6}"/>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6" name="矩形 4">
            <a:extLst>
              <a:ext uri="{FF2B5EF4-FFF2-40B4-BE49-F238E27FC236}">
                <a16:creationId xmlns:a16="http://schemas.microsoft.com/office/drawing/2014/main" id="{8CDDF5CA-6253-F84A-5B22-6E2145824325}"/>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7" name="直接连接符 6">
            <a:extLst>
              <a:ext uri="{FF2B5EF4-FFF2-40B4-BE49-F238E27FC236}">
                <a16:creationId xmlns:a16="http://schemas.microsoft.com/office/drawing/2014/main" id="{907C587D-B8FE-0C28-6446-ADD75DE823B8}"/>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563845CD-D19E-BAC4-7A97-967A675BEA9B}"/>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9" name="TextBox 6">
            <a:extLst>
              <a:ext uri="{FF2B5EF4-FFF2-40B4-BE49-F238E27FC236}">
                <a16:creationId xmlns:a16="http://schemas.microsoft.com/office/drawing/2014/main" id="{36BE89D2-8873-6801-2BF4-0AAECEE7BF45}"/>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0" name="TextBox 7">
            <a:extLst>
              <a:ext uri="{FF2B5EF4-FFF2-40B4-BE49-F238E27FC236}">
                <a16:creationId xmlns:a16="http://schemas.microsoft.com/office/drawing/2014/main" id="{32BEAF32-5400-E934-121B-F3ABFEFB0760}"/>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1" name="TextBox 9">
            <a:extLst>
              <a:ext uri="{FF2B5EF4-FFF2-40B4-BE49-F238E27FC236}">
                <a16:creationId xmlns:a16="http://schemas.microsoft.com/office/drawing/2014/main" id="{72E13DC2-F2AB-5C43-51E9-9D9948CBDEEC}"/>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2" name="TextBox 10">
            <a:extLst>
              <a:ext uri="{FF2B5EF4-FFF2-40B4-BE49-F238E27FC236}">
                <a16:creationId xmlns:a16="http://schemas.microsoft.com/office/drawing/2014/main" id="{6107D66A-677B-2D12-422F-81B78AF44AD8}"/>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3" name="TextBox 11">
            <a:extLst>
              <a:ext uri="{FF2B5EF4-FFF2-40B4-BE49-F238E27FC236}">
                <a16:creationId xmlns:a16="http://schemas.microsoft.com/office/drawing/2014/main" id="{4D53CB71-1DFD-A7F9-5450-366C3CF8952C}"/>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cxnSp>
        <p:nvCxnSpPr>
          <p:cNvPr id="14" name="直接连接符 13">
            <a:extLst>
              <a:ext uri="{FF2B5EF4-FFF2-40B4-BE49-F238E27FC236}">
                <a16:creationId xmlns:a16="http://schemas.microsoft.com/office/drawing/2014/main" id="{D5B3C5E9-CAF9-D8BA-6F2B-2B837649CB91}"/>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598FD2C8-68CE-77E5-DC8C-E14C77F1F71D}"/>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灯片编号占位符 18">
            <a:extLst>
              <a:ext uri="{FF2B5EF4-FFF2-40B4-BE49-F238E27FC236}">
                <a16:creationId xmlns:a16="http://schemas.microsoft.com/office/drawing/2014/main" id="{3867ECD0-7C38-A292-6CB8-20C40B928188}"/>
              </a:ext>
            </a:extLst>
          </p:cNvPr>
          <p:cNvSpPr>
            <a:spLocks noGrp="1"/>
          </p:cNvSpPr>
          <p:nvPr>
            <p:ph type="sldNum" sz="quarter" idx="12"/>
          </p:nvPr>
        </p:nvSpPr>
        <p:spPr/>
        <p:txBody>
          <a:bodyPr/>
          <a:lstStyle/>
          <a:p>
            <a:fld id="{A8537B7A-7510-410A-AA53-45D600DA0276}" type="slidenum">
              <a:rPr lang="zh-CN" altLang="en-US" smtClean="0"/>
              <a:t>27</a:t>
            </a:fld>
            <a:endParaRPr lang="zh-CN" altLang="en-US"/>
          </a:p>
        </p:txBody>
      </p:sp>
      <p:pic>
        <p:nvPicPr>
          <p:cNvPr id="15" name="图形 14">
            <a:extLst>
              <a:ext uri="{FF2B5EF4-FFF2-40B4-BE49-F238E27FC236}">
                <a16:creationId xmlns:a16="http://schemas.microsoft.com/office/drawing/2014/main" id="{490141FE-4BB9-6DEA-F0F6-B0AAECC0FBC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powerpoint template design by DAJU_PPT正版来源小红书大橘PPT微信DAJU_PPT请勿抄袭搬运！盗版必究！">
            <a:extLst>
              <a:ext uri="{FF2B5EF4-FFF2-40B4-BE49-F238E27FC236}">
                <a16:creationId xmlns:a16="http://schemas.microsoft.com/office/drawing/2014/main" id="{711F9829-79E0-FA2A-8703-8D17C253917E}"/>
              </a:ext>
            </a:extLst>
          </p:cNvPr>
          <p:cNvGrpSpPr/>
          <p:nvPr/>
        </p:nvGrpSpPr>
        <p:grpSpPr>
          <a:xfrm>
            <a:off x="1018299" y="2030309"/>
            <a:ext cx="10155403" cy="4122889"/>
            <a:chOff x="1500304" y="2192355"/>
            <a:chExt cx="10155403" cy="4122889"/>
          </a:xfrm>
        </p:grpSpPr>
        <p:grpSp>
          <p:nvGrpSpPr>
            <p:cNvPr id="2" name="组合 1">
              <a:extLst>
                <a:ext uri="{FF2B5EF4-FFF2-40B4-BE49-F238E27FC236}">
                  <a16:creationId xmlns:a16="http://schemas.microsoft.com/office/drawing/2014/main" id="{A927D0E7-6456-BA6A-1D34-9AAA06524812}"/>
                </a:ext>
              </a:extLst>
            </p:cNvPr>
            <p:cNvGrpSpPr/>
            <p:nvPr/>
          </p:nvGrpSpPr>
          <p:grpSpPr>
            <a:xfrm>
              <a:off x="1500304" y="2192355"/>
              <a:ext cx="10155402" cy="928652"/>
              <a:chOff x="1500304" y="2192355"/>
              <a:chExt cx="10155402" cy="928652"/>
            </a:xfrm>
          </p:grpSpPr>
          <p:sp>
            <p:nvSpPr>
              <p:cNvPr id="20" name="powerpoint template design by DAJU_PPT正版来源小红书大橘PPT微信DAJU_PPT请勿抄袭搬运！盗版必究！-1"/>
              <p:cNvSpPr txBox="1"/>
              <p:nvPr/>
            </p:nvSpPr>
            <p:spPr>
              <a:xfrm>
                <a:off x="5559463" y="2192355"/>
                <a:ext cx="6096243" cy="928652"/>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sp>
            <p:nvSpPr>
              <p:cNvPr id="25" name="powerpoint template design by DAJU_PPT正版来源小红书大橘PPT微信DAJU_PPT请勿抄袭搬运！盗版必究！-2"/>
              <p:cNvSpPr/>
              <p:nvPr/>
            </p:nvSpPr>
            <p:spPr>
              <a:xfrm>
                <a:off x="1793696" y="2221852"/>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32" name="powerpoint template design by DAJU_PPT正版来源小红书大橘PPT微信DAJU_PPT请勿抄袭搬运！盗版必究！-3"/>
              <p:cNvSpPr/>
              <p:nvPr/>
            </p:nvSpPr>
            <p:spPr>
              <a:xfrm>
                <a:off x="1500304" y="2320644"/>
                <a:ext cx="672074" cy="672075"/>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36" name="powerpoint template design by DAJU_PPT正版来源小红书大橘PPT微信DAJU_PPT请勿抄袭搬运！盗版必究！-4"/>
              <p:cNvSpPr txBox="1"/>
              <p:nvPr/>
            </p:nvSpPr>
            <p:spPr>
              <a:xfrm>
                <a:off x="1591723" y="2446239"/>
                <a:ext cx="489236" cy="420884"/>
              </a:xfrm>
              <a:prstGeom prst="rect">
                <a:avLst/>
              </a:prstGeom>
              <a:noFill/>
            </p:spPr>
            <p:txBody>
              <a:bodyPr wrap="none" rtlCol="0">
                <a:spAutoFit/>
              </a:bodyPr>
              <a:lstStyle/>
              <a:p>
                <a:pPr algn="ctr"/>
                <a:r>
                  <a:rPr lang="en-US" altLang="zh-CN" sz="2135" b="1" dirty="0">
                    <a:solidFill>
                      <a:schemeClr val="bg1"/>
                    </a:solidFill>
                    <a:cs typeface="+mn-ea"/>
                    <a:sym typeface="+mn-lt"/>
                  </a:rPr>
                  <a:t>01</a:t>
                </a:r>
                <a:endParaRPr lang="zh-CN" altLang="en-US" sz="2135" b="1" dirty="0">
                  <a:solidFill>
                    <a:schemeClr val="bg1"/>
                  </a:solidFill>
                  <a:cs typeface="+mn-ea"/>
                  <a:sym typeface="+mn-lt"/>
                </a:endParaRPr>
              </a:p>
            </p:txBody>
          </p:sp>
          <p:sp>
            <p:nvSpPr>
              <p:cNvPr id="44" name="powerpoint template design by DAJU_PPT正版来源小红书大橘PPT微信DAJU_PPT请勿抄袭搬运！盗版必究！-5"/>
              <p:cNvSpPr txBox="1"/>
              <p:nvPr/>
            </p:nvSpPr>
            <p:spPr>
              <a:xfrm>
                <a:off x="2374055" y="2502793"/>
                <a:ext cx="2298067" cy="307777"/>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dirty="0">
                    <a:solidFill>
                      <a:schemeClr val="bg1"/>
                    </a:solidFill>
                    <a:latin typeface="+mn-lt"/>
                    <a:ea typeface="+mn-ea"/>
                    <a:cs typeface="+mn-ea"/>
                    <a:sym typeface="+mn-lt"/>
                  </a:rPr>
                  <a:t>发展方向一</a:t>
                </a:r>
              </a:p>
            </p:txBody>
          </p:sp>
        </p:grpSp>
        <p:grpSp>
          <p:nvGrpSpPr>
            <p:cNvPr id="3" name="组合 2">
              <a:extLst>
                <a:ext uri="{FF2B5EF4-FFF2-40B4-BE49-F238E27FC236}">
                  <a16:creationId xmlns:a16="http://schemas.microsoft.com/office/drawing/2014/main" id="{AA03E27E-8D6D-A265-DEE2-023F4489E70A}"/>
                </a:ext>
              </a:extLst>
            </p:cNvPr>
            <p:cNvGrpSpPr/>
            <p:nvPr/>
          </p:nvGrpSpPr>
          <p:grpSpPr>
            <a:xfrm>
              <a:off x="1500304" y="3789474"/>
              <a:ext cx="10155403" cy="928652"/>
              <a:chOff x="1500304" y="3645063"/>
              <a:chExt cx="10155403" cy="928652"/>
            </a:xfrm>
          </p:grpSpPr>
          <p:sp>
            <p:nvSpPr>
              <p:cNvPr id="18" name="powerpoint template design by DAJU_PPT正版来源小红书大橘PPT微信DAJU_PPT请勿抄袭搬运！盗版必究！-6"/>
              <p:cNvSpPr/>
              <p:nvPr/>
            </p:nvSpPr>
            <p:spPr>
              <a:xfrm>
                <a:off x="1793696" y="3674560"/>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1" name="powerpoint template design by DAJU_PPT正版来源小红书大橘PPT微信DAJU_PPT请勿抄袭搬运！盗版必究！-7"/>
              <p:cNvSpPr txBox="1"/>
              <p:nvPr/>
            </p:nvSpPr>
            <p:spPr>
              <a:xfrm>
                <a:off x="5559464" y="3645063"/>
                <a:ext cx="6096243" cy="928652"/>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sp>
            <p:nvSpPr>
              <p:cNvPr id="39" name="powerpoint template design by DAJU_PPT正版来源小红书大橘PPT微信DAJU_PPT请勿抄袭搬运！盗版必究！-8"/>
              <p:cNvSpPr/>
              <p:nvPr/>
            </p:nvSpPr>
            <p:spPr>
              <a:xfrm>
                <a:off x="1500304" y="3773352"/>
                <a:ext cx="672074" cy="672075"/>
              </a:xfrm>
              <a:prstGeom prst="ellipse">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40" name="powerpoint template design by DAJU_PPT正版来源小红书大橘PPT微信DAJU_PPT请勿抄袭搬运！盗版必究！-9"/>
              <p:cNvSpPr txBox="1"/>
              <p:nvPr/>
            </p:nvSpPr>
            <p:spPr>
              <a:xfrm>
                <a:off x="1591723" y="3898947"/>
                <a:ext cx="489236" cy="420884"/>
              </a:xfrm>
              <a:prstGeom prst="rect">
                <a:avLst/>
              </a:prstGeom>
              <a:noFill/>
            </p:spPr>
            <p:txBody>
              <a:bodyPr wrap="none" rtlCol="0">
                <a:spAutoFit/>
              </a:bodyPr>
              <a:lstStyle/>
              <a:p>
                <a:pPr algn="ctr"/>
                <a:r>
                  <a:rPr lang="en-US" altLang="zh-CN" sz="2135" b="1" dirty="0">
                    <a:solidFill>
                      <a:schemeClr val="bg1"/>
                    </a:solidFill>
                    <a:cs typeface="+mn-ea"/>
                    <a:sym typeface="+mn-lt"/>
                  </a:rPr>
                  <a:t>02</a:t>
                </a:r>
                <a:endParaRPr lang="zh-CN" altLang="en-US" sz="2135" b="1" dirty="0">
                  <a:solidFill>
                    <a:schemeClr val="bg1"/>
                  </a:solidFill>
                  <a:cs typeface="+mn-ea"/>
                  <a:sym typeface="+mn-lt"/>
                </a:endParaRPr>
              </a:p>
            </p:txBody>
          </p:sp>
          <p:sp>
            <p:nvSpPr>
              <p:cNvPr id="45" name="powerpoint template design by DAJU_PPT正版来源小红书大橘PPT微信DAJU_PPT请勿抄袭搬运！盗版必究！-10"/>
              <p:cNvSpPr txBox="1"/>
              <p:nvPr/>
            </p:nvSpPr>
            <p:spPr>
              <a:xfrm>
                <a:off x="2374055" y="3955501"/>
                <a:ext cx="2298067" cy="307777"/>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dirty="0">
                    <a:solidFill>
                      <a:schemeClr val="bg1"/>
                    </a:solidFill>
                    <a:latin typeface="+mn-lt"/>
                    <a:ea typeface="+mn-ea"/>
                    <a:cs typeface="+mn-ea"/>
                    <a:sym typeface="+mn-lt"/>
                  </a:rPr>
                  <a:t>发展方向二</a:t>
                </a:r>
              </a:p>
            </p:txBody>
          </p:sp>
        </p:grpSp>
        <p:grpSp>
          <p:nvGrpSpPr>
            <p:cNvPr id="4" name="组合 3">
              <a:extLst>
                <a:ext uri="{FF2B5EF4-FFF2-40B4-BE49-F238E27FC236}">
                  <a16:creationId xmlns:a16="http://schemas.microsoft.com/office/drawing/2014/main" id="{42A5E081-7F94-4734-37DD-59222101CE7A}"/>
                </a:ext>
              </a:extLst>
            </p:cNvPr>
            <p:cNvGrpSpPr/>
            <p:nvPr/>
          </p:nvGrpSpPr>
          <p:grpSpPr>
            <a:xfrm>
              <a:off x="1500304" y="5386592"/>
              <a:ext cx="10155401" cy="928652"/>
              <a:chOff x="1500304" y="5386592"/>
              <a:chExt cx="10155401" cy="928652"/>
            </a:xfrm>
          </p:grpSpPr>
          <p:sp>
            <p:nvSpPr>
              <p:cNvPr id="23" name="powerpoint template design by DAJU_PPT正版来源小红书大橘PPT微信DAJU_PPT请勿抄袭搬运！盗版必究！-11"/>
              <p:cNvSpPr txBox="1"/>
              <p:nvPr/>
            </p:nvSpPr>
            <p:spPr>
              <a:xfrm>
                <a:off x="5559463" y="5386592"/>
                <a:ext cx="6096242" cy="928652"/>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sp>
            <p:nvSpPr>
              <p:cNvPr id="37" name="powerpoint template design by DAJU_PPT正版来源小红书大橘PPT微信DAJU_PPT请勿抄袭搬运！盗版必究！-12"/>
              <p:cNvSpPr/>
              <p:nvPr/>
            </p:nvSpPr>
            <p:spPr>
              <a:xfrm>
                <a:off x="1793696" y="5416089"/>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42" name="powerpoint template design by DAJU_PPT正版来源小红书大橘PPT微信DAJU_PPT请勿抄袭搬运！盗版必究！-13"/>
              <p:cNvSpPr/>
              <p:nvPr/>
            </p:nvSpPr>
            <p:spPr>
              <a:xfrm>
                <a:off x="1500304" y="5514881"/>
                <a:ext cx="672074" cy="672075"/>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43" name="powerpoint template design by DAJU_PPT正版来源小红书大橘PPT微信DAJU_PPT请勿抄袭搬运！盗版必究！-14"/>
              <p:cNvSpPr txBox="1"/>
              <p:nvPr/>
            </p:nvSpPr>
            <p:spPr>
              <a:xfrm>
                <a:off x="1591723" y="5640476"/>
                <a:ext cx="489236" cy="420884"/>
              </a:xfrm>
              <a:prstGeom prst="rect">
                <a:avLst/>
              </a:prstGeom>
              <a:noFill/>
            </p:spPr>
            <p:txBody>
              <a:bodyPr wrap="none" rtlCol="0">
                <a:spAutoFit/>
              </a:bodyPr>
              <a:lstStyle/>
              <a:p>
                <a:pPr algn="ctr"/>
                <a:r>
                  <a:rPr lang="en-US" altLang="zh-CN" sz="2135" b="1" dirty="0">
                    <a:solidFill>
                      <a:schemeClr val="bg1"/>
                    </a:solidFill>
                    <a:cs typeface="+mn-ea"/>
                    <a:sym typeface="+mn-lt"/>
                  </a:rPr>
                  <a:t>03</a:t>
                </a:r>
                <a:endParaRPr lang="zh-CN" altLang="en-US" sz="2135" b="1" dirty="0">
                  <a:solidFill>
                    <a:schemeClr val="bg1"/>
                  </a:solidFill>
                  <a:cs typeface="+mn-ea"/>
                  <a:sym typeface="+mn-lt"/>
                </a:endParaRPr>
              </a:p>
            </p:txBody>
          </p:sp>
          <p:sp>
            <p:nvSpPr>
              <p:cNvPr id="46" name="powerpoint template design by DAJU_PPT正版来源小红书大橘PPT微信DAJU_PPT请勿抄袭搬运！盗版必究！-15"/>
              <p:cNvSpPr txBox="1"/>
              <p:nvPr/>
            </p:nvSpPr>
            <p:spPr>
              <a:xfrm>
                <a:off x="2374055" y="5697030"/>
                <a:ext cx="2298067" cy="307777"/>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dirty="0">
                    <a:solidFill>
                      <a:schemeClr val="bg1"/>
                    </a:solidFill>
                    <a:latin typeface="+mn-lt"/>
                    <a:ea typeface="+mn-ea"/>
                    <a:cs typeface="+mn-ea"/>
                    <a:sym typeface="+mn-lt"/>
                  </a:rPr>
                  <a:t>发展方向三</a:t>
                </a:r>
              </a:p>
            </p:txBody>
          </p:sp>
        </p:grpSp>
      </p:grpSp>
      <p:sp>
        <p:nvSpPr>
          <p:cNvPr id="50" name="powerpoint template design by DAJU_PPT正版来源小红书大橘PPT微信DAJU_PPT请勿抄袭搬运！盗版必究！">
            <a:extLst>
              <a:ext uri="{FF2B5EF4-FFF2-40B4-BE49-F238E27FC236}">
                <a16:creationId xmlns:a16="http://schemas.microsoft.com/office/drawing/2014/main" id="{50F18367-8E13-306E-785A-D4AC43621DEA}"/>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5.4 </a:t>
            </a:r>
            <a:r>
              <a:rPr lang="zh-CN" altLang="en-US" dirty="0">
                <a:sym typeface="+mn-lt"/>
              </a:rPr>
              <a:t>未来发展方向</a:t>
            </a:r>
          </a:p>
        </p:txBody>
      </p:sp>
      <p:pic>
        <p:nvPicPr>
          <p:cNvPr id="6" name="图片 5">
            <a:extLst>
              <a:ext uri="{FF2B5EF4-FFF2-40B4-BE49-F238E27FC236}">
                <a16:creationId xmlns:a16="http://schemas.microsoft.com/office/drawing/2014/main" id="{ECB75516-DCE3-7FE6-9E39-7676B18C4B86}"/>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FB6A2510-4CDA-1DE9-0466-E64F1E000942}"/>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8" name="直接连接符 7">
            <a:extLst>
              <a:ext uri="{FF2B5EF4-FFF2-40B4-BE49-F238E27FC236}">
                <a16:creationId xmlns:a16="http://schemas.microsoft.com/office/drawing/2014/main" id="{0554EE18-B0E6-1E8E-C888-486CA4DDAF9B}"/>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C600B759-B5CB-583D-35AA-96BFAC4FBB67}"/>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10" name="TextBox 6">
            <a:extLst>
              <a:ext uri="{FF2B5EF4-FFF2-40B4-BE49-F238E27FC236}">
                <a16:creationId xmlns:a16="http://schemas.microsoft.com/office/drawing/2014/main" id="{D9B94E23-AFCB-E67D-AA4C-C89419C0EBF0}"/>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1" name="TextBox 7">
            <a:extLst>
              <a:ext uri="{FF2B5EF4-FFF2-40B4-BE49-F238E27FC236}">
                <a16:creationId xmlns:a16="http://schemas.microsoft.com/office/drawing/2014/main" id="{9F82BD39-E7B5-A7A9-64D7-0B80353A7C1F}"/>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2" name="TextBox 9">
            <a:extLst>
              <a:ext uri="{FF2B5EF4-FFF2-40B4-BE49-F238E27FC236}">
                <a16:creationId xmlns:a16="http://schemas.microsoft.com/office/drawing/2014/main" id="{17ADB3D0-D3DB-0A51-5853-1A965FC8F0F5}"/>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3" name="TextBox 10">
            <a:extLst>
              <a:ext uri="{FF2B5EF4-FFF2-40B4-BE49-F238E27FC236}">
                <a16:creationId xmlns:a16="http://schemas.microsoft.com/office/drawing/2014/main" id="{F6F39D26-E8A4-E02E-C421-A24F2AD45556}"/>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4" name="TextBox 11">
            <a:extLst>
              <a:ext uri="{FF2B5EF4-FFF2-40B4-BE49-F238E27FC236}">
                <a16:creationId xmlns:a16="http://schemas.microsoft.com/office/drawing/2014/main" id="{2897C0E7-D079-1E73-BEDB-EE360FBDBE8C}"/>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cxnSp>
        <p:nvCxnSpPr>
          <p:cNvPr id="15" name="直接连接符 14">
            <a:extLst>
              <a:ext uri="{FF2B5EF4-FFF2-40B4-BE49-F238E27FC236}">
                <a16:creationId xmlns:a16="http://schemas.microsoft.com/office/drawing/2014/main" id="{FA1B8AE9-E0C5-6EDE-A70D-FF52EFC3169B}"/>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299FD89D-9340-9C01-D2B6-12202CF2BF51}"/>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灯片编号占位符 21">
            <a:extLst>
              <a:ext uri="{FF2B5EF4-FFF2-40B4-BE49-F238E27FC236}">
                <a16:creationId xmlns:a16="http://schemas.microsoft.com/office/drawing/2014/main" id="{8A0A4C5B-7E25-9FB7-F491-988CD4DDAA27}"/>
              </a:ext>
            </a:extLst>
          </p:cNvPr>
          <p:cNvSpPr>
            <a:spLocks noGrp="1"/>
          </p:cNvSpPr>
          <p:nvPr>
            <p:ph type="sldNum" sz="quarter" idx="12"/>
          </p:nvPr>
        </p:nvSpPr>
        <p:spPr/>
        <p:txBody>
          <a:bodyPr/>
          <a:lstStyle/>
          <a:p>
            <a:fld id="{A8537B7A-7510-410A-AA53-45D600DA0276}" type="slidenum">
              <a:rPr lang="zh-CN" altLang="en-US" smtClean="0"/>
              <a:t>28</a:t>
            </a:fld>
            <a:endParaRPr lang="zh-CN" altLang="en-US"/>
          </a:p>
        </p:txBody>
      </p:sp>
      <p:pic>
        <p:nvPicPr>
          <p:cNvPr id="17" name="图形 16">
            <a:extLst>
              <a:ext uri="{FF2B5EF4-FFF2-40B4-BE49-F238E27FC236}">
                <a16:creationId xmlns:a16="http://schemas.microsoft.com/office/drawing/2014/main" id="{B7177EAA-AE01-6500-2ADC-1351BF004F7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5.5 </a:t>
            </a:r>
            <a:r>
              <a:rPr lang="zh-CN" altLang="en-US" dirty="0">
                <a:sym typeface="+mn-lt"/>
              </a:rPr>
              <a:t>参考文献</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powerpoint template design by DAJU_PPT正版来源小红书大橘PPT微信DAJU_PPT请勿抄袭搬运！盗版必究！">
            <a:extLst>
              <a:ext uri="{FF2B5EF4-FFF2-40B4-BE49-F238E27FC236}">
                <a16:creationId xmlns:a16="http://schemas.microsoft.com/office/drawing/2014/main" id="{FE3E6A38-0E72-9E8B-572D-EC7205C5372B}"/>
              </a:ext>
            </a:extLst>
          </p:cNvPr>
          <p:cNvSpPr/>
          <p:nvPr/>
        </p:nvSpPr>
        <p:spPr>
          <a:xfrm>
            <a:off x="473580" y="1661145"/>
            <a:ext cx="11216846" cy="4901726"/>
          </a:xfrm>
          <a:prstGeom prst="rect">
            <a:avLst/>
          </a:prstGeom>
        </p:spPr>
        <p:txBody>
          <a:bodyPr wrap="square">
            <a:spAutoFit/>
          </a:bodyPr>
          <a:lstStyle/>
          <a:p>
            <a:pPr marL="342900" indent="-342900">
              <a:lnSpc>
                <a:spcPct val="150000"/>
              </a:lnSpc>
              <a:buFont typeface="+mj-lt"/>
              <a:buAutoNum type="arabicPeriod"/>
            </a:pPr>
            <a:r>
              <a:rPr lang="zh-CN" altLang="zh-CN" sz="1400" kern="100" dirty="0">
                <a:solidFill>
                  <a:srgbClr val="000000"/>
                </a:solidFill>
                <a:latin typeface="+mn-ea"/>
                <a:cs typeface="Times New Roman" panose="02020603050405020304" pitchFamily="18" charset="0"/>
              </a:rPr>
              <a:t>孙见忠</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面向单元体的航空发动机健康状态评估与预测方法研究</a:t>
            </a:r>
            <a:r>
              <a:rPr lang="en-US" altLang="zh-CN" sz="1400" kern="100" dirty="0">
                <a:solidFill>
                  <a:srgbClr val="000000"/>
                </a:solidFill>
                <a:latin typeface="+mn-ea"/>
                <a:cs typeface="Times New Roman" panose="02020603050405020304" pitchFamily="18" charset="0"/>
              </a:rPr>
              <a:t>[D].</a:t>
            </a:r>
            <a:r>
              <a:rPr lang="zh-CN" altLang="zh-CN" sz="1400" kern="100" dirty="0">
                <a:solidFill>
                  <a:srgbClr val="000000"/>
                </a:solidFill>
                <a:latin typeface="+mn-ea"/>
                <a:cs typeface="Times New Roman" panose="02020603050405020304" pitchFamily="18" charset="0"/>
              </a:rPr>
              <a:t>南京</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南京航空航天大学，</a:t>
            </a:r>
            <a:r>
              <a:rPr lang="en-US" altLang="zh-CN" sz="1400" kern="100" dirty="0">
                <a:solidFill>
                  <a:srgbClr val="000000"/>
                </a:solidFill>
                <a:latin typeface="+mn-ea"/>
                <a:cs typeface="Times New Roman" panose="02020603050405020304" pitchFamily="18" charset="0"/>
              </a:rPr>
              <a:t>2012,05.</a:t>
            </a:r>
            <a:endParaRPr lang="zh-CN" altLang="zh-CN" sz="1400" kern="100" dirty="0">
              <a:latin typeface="+mn-ea"/>
              <a:cs typeface="Times New Roman" panose="02020603050405020304" pitchFamily="18" charset="0"/>
            </a:endParaRPr>
          </a:p>
          <a:p>
            <a:pPr marL="342900" indent="-342900">
              <a:lnSpc>
                <a:spcPct val="150000"/>
              </a:lnSpc>
              <a:buFont typeface="+mj-lt"/>
              <a:buAutoNum type="arabicPeriod"/>
            </a:pPr>
            <a:r>
              <a:rPr lang="en-US" altLang="zh-CN" sz="1400" kern="100" dirty="0">
                <a:solidFill>
                  <a:srgbClr val="000000"/>
                </a:solidFill>
                <a:latin typeface="+mn-ea"/>
                <a:cs typeface="Times New Roman" panose="02020603050405020304" pitchFamily="18" charset="0"/>
              </a:rPr>
              <a:t>MATLAB</a:t>
            </a:r>
            <a:r>
              <a:rPr lang="zh-CN" altLang="zh-CN" sz="1400" kern="100" dirty="0">
                <a:solidFill>
                  <a:srgbClr val="000000"/>
                </a:solidFill>
                <a:latin typeface="+mn-ea"/>
                <a:cs typeface="Times New Roman" panose="02020603050405020304" pitchFamily="18" charset="0"/>
              </a:rPr>
              <a:t>中文论坛</a:t>
            </a:r>
            <a:r>
              <a:rPr lang="en-US" altLang="zh-CN" sz="1400" kern="100" dirty="0">
                <a:solidFill>
                  <a:srgbClr val="000000"/>
                </a:solidFill>
                <a:latin typeface="+mn-ea"/>
                <a:cs typeface="Times New Roman" panose="02020603050405020304" pitchFamily="18" charset="0"/>
              </a:rPr>
              <a:t>.MATLAB</a:t>
            </a:r>
            <a:r>
              <a:rPr lang="zh-CN" altLang="zh-CN" sz="1400" kern="100" dirty="0">
                <a:solidFill>
                  <a:srgbClr val="000000"/>
                </a:solidFill>
                <a:latin typeface="+mn-ea"/>
                <a:cs typeface="Times New Roman" panose="02020603050405020304" pitchFamily="18" charset="0"/>
              </a:rPr>
              <a:t>神经网络</a:t>
            </a:r>
            <a:r>
              <a:rPr lang="en-US" altLang="zh-CN" sz="1400" kern="100" dirty="0">
                <a:solidFill>
                  <a:srgbClr val="000000"/>
                </a:solidFill>
                <a:latin typeface="+mn-ea"/>
                <a:cs typeface="Times New Roman" panose="02020603050405020304" pitchFamily="18" charset="0"/>
              </a:rPr>
              <a:t>30</a:t>
            </a:r>
            <a:r>
              <a:rPr lang="zh-CN" altLang="zh-CN" sz="1400" kern="100" dirty="0">
                <a:solidFill>
                  <a:srgbClr val="000000"/>
                </a:solidFill>
                <a:latin typeface="+mn-ea"/>
                <a:cs typeface="Times New Roman" panose="02020603050405020304" pitchFamily="18" charset="0"/>
              </a:rPr>
              <a:t>个案例分析</a:t>
            </a:r>
            <a:r>
              <a:rPr lang="en-US" altLang="zh-CN" sz="1400" kern="100" dirty="0">
                <a:solidFill>
                  <a:srgbClr val="000000"/>
                </a:solidFill>
                <a:latin typeface="+mn-ea"/>
                <a:cs typeface="Times New Roman" panose="02020603050405020304" pitchFamily="18" charset="0"/>
              </a:rPr>
              <a:t>[M]. </a:t>
            </a:r>
            <a:r>
              <a:rPr lang="zh-CN" altLang="zh-CN" sz="1400" kern="100" dirty="0">
                <a:solidFill>
                  <a:srgbClr val="000000"/>
                </a:solidFill>
                <a:latin typeface="+mn-ea"/>
                <a:cs typeface="Times New Roman" panose="02020603050405020304" pitchFamily="18" charset="0"/>
              </a:rPr>
              <a:t>北京</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北京航空学院出版社</a:t>
            </a:r>
            <a:r>
              <a:rPr lang="en-US" altLang="zh-CN" sz="1400" kern="100" dirty="0">
                <a:solidFill>
                  <a:srgbClr val="000000"/>
                </a:solidFill>
                <a:latin typeface="+mn-ea"/>
                <a:cs typeface="Times New Roman" panose="02020603050405020304" pitchFamily="18" charset="0"/>
              </a:rPr>
              <a:t>, 2010:171~182.</a:t>
            </a:r>
            <a:endParaRPr lang="zh-CN" altLang="zh-CN" sz="1400" kern="100" dirty="0">
              <a:latin typeface="+mn-ea"/>
              <a:cs typeface="Times New Roman" panose="02020603050405020304" pitchFamily="18" charset="0"/>
            </a:endParaRPr>
          </a:p>
          <a:p>
            <a:pPr marL="342900" indent="-342900">
              <a:lnSpc>
                <a:spcPct val="150000"/>
              </a:lnSpc>
              <a:buFont typeface="+mj-lt"/>
              <a:buAutoNum type="arabicPeriod"/>
            </a:pPr>
            <a:r>
              <a:rPr lang="zh-CN" altLang="zh-CN" sz="1400" kern="100" dirty="0">
                <a:solidFill>
                  <a:srgbClr val="000000"/>
                </a:solidFill>
                <a:latin typeface="+mn-ea"/>
                <a:cs typeface="Times New Roman" panose="02020603050405020304" pitchFamily="18" charset="0"/>
              </a:rPr>
              <a:t>李艳军</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民用飞机系统原理</a:t>
            </a:r>
            <a:r>
              <a:rPr lang="en-US" altLang="zh-CN" sz="1400" kern="100" dirty="0">
                <a:solidFill>
                  <a:srgbClr val="000000"/>
                </a:solidFill>
                <a:latin typeface="+mn-ea"/>
                <a:cs typeface="Times New Roman" panose="02020603050405020304" pitchFamily="18" charset="0"/>
              </a:rPr>
              <a:t>[M].</a:t>
            </a:r>
            <a:r>
              <a:rPr lang="zh-CN" altLang="zh-CN" sz="1400" kern="100" dirty="0">
                <a:solidFill>
                  <a:srgbClr val="000000"/>
                </a:solidFill>
                <a:latin typeface="+mn-ea"/>
                <a:cs typeface="Times New Roman" panose="02020603050405020304" pitchFamily="18" charset="0"/>
              </a:rPr>
              <a:t>南京：南京航空航天大学出版社</a:t>
            </a:r>
            <a:r>
              <a:rPr lang="en-US" altLang="zh-CN" sz="1400" kern="100" dirty="0">
                <a:solidFill>
                  <a:srgbClr val="000000"/>
                </a:solidFill>
                <a:latin typeface="+mn-ea"/>
                <a:cs typeface="Times New Roman" panose="02020603050405020304" pitchFamily="18" charset="0"/>
              </a:rPr>
              <a:t>.2007.07.</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马麟龙</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基于部件建模与故障仿真的飞机空调系统辅助排故与排故模拟训练研究</a:t>
            </a:r>
            <a:r>
              <a:rPr lang="en-US" altLang="zh-CN" sz="1400" kern="100" dirty="0">
                <a:solidFill>
                  <a:srgbClr val="000000"/>
                </a:solidFill>
                <a:latin typeface="+mn-ea"/>
                <a:cs typeface="Times New Roman" panose="02020603050405020304" pitchFamily="18" charset="0"/>
              </a:rPr>
              <a:t>[D].</a:t>
            </a:r>
            <a:r>
              <a:rPr lang="zh-CN" altLang="zh-CN" sz="1400" kern="100" dirty="0">
                <a:solidFill>
                  <a:srgbClr val="000000"/>
                </a:solidFill>
                <a:latin typeface="+mn-ea"/>
                <a:cs typeface="Times New Roman" panose="02020603050405020304" pitchFamily="18" charset="0"/>
              </a:rPr>
              <a:t>南京航空航天大学，</a:t>
            </a:r>
            <a:r>
              <a:rPr lang="en-US" altLang="zh-CN" sz="1400" kern="100" dirty="0">
                <a:solidFill>
                  <a:srgbClr val="000000"/>
                </a:solidFill>
                <a:latin typeface="+mn-ea"/>
                <a:cs typeface="Times New Roman" panose="02020603050405020304" pitchFamily="18" charset="0"/>
              </a:rPr>
              <a:t>2010,02.</a:t>
            </a:r>
            <a:endParaRPr lang="zh-CN" altLang="zh-CN" sz="1400" kern="100" dirty="0">
              <a:latin typeface="+mn-ea"/>
              <a:cs typeface="Times New Roman" panose="02020603050405020304" pitchFamily="18" charset="0"/>
            </a:endParaRPr>
          </a:p>
          <a:p>
            <a:pPr marL="342900" indent="-342900">
              <a:lnSpc>
                <a:spcPct val="150000"/>
              </a:lnSpc>
              <a:buFont typeface="+mj-lt"/>
              <a:buAutoNum type="arabicPeriod"/>
            </a:pPr>
            <a:r>
              <a:rPr lang="zh-CN" altLang="zh-CN" sz="1400" kern="100" dirty="0">
                <a:solidFill>
                  <a:srgbClr val="000000"/>
                </a:solidFill>
                <a:latin typeface="+mn-ea"/>
                <a:cs typeface="Times New Roman" panose="02020603050405020304" pitchFamily="18" charset="0"/>
              </a:rPr>
              <a:t>王真寅</a:t>
            </a:r>
            <a:r>
              <a:rPr lang="en-US" altLang="zh-CN" sz="1400" kern="100" dirty="0">
                <a:solidFill>
                  <a:srgbClr val="000000"/>
                </a:solidFill>
                <a:latin typeface="+mn-ea"/>
                <a:cs typeface="Times New Roman" panose="02020603050405020304" pitchFamily="18" charset="0"/>
              </a:rPr>
              <a:t>.B737</a:t>
            </a:r>
            <a:r>
              <a:rPr lang="zh-CN" altLang="zh-CN" sz="1400" kern="100" dirty="0">
                <a:solidFill>
                  <a:srgbClr val="000000"/>
                </a:solidFill>
                <a:latin typeface="+mn-ea"/>
                <a:cs typeface="Times New Roman" panose="02020603050405020304" pitchFamily="18" charset="0"/>
              </a:rPr>
              <a:t>飞机空调系统与故障排除方法研究</a:t>
            </a:r>
            <a:r>
              <a:rPr lang="en-US" altLang="zh-CN" sz="1400" kern="100" dirty="0">
                <a:solidFill>
                  <a:srgbClr val="000000"/>
                </a:solidFill>
                <a:latin typeface="+mn-ea"/>
                <a:cs typeface="Times New Roman" panose="02020603050405020304" pitchFamily="18" charset="0"/>
              </a:rPr>
              <a:t>[D].</a:t>
            </a:r>
            <a:r>
              <a:rPr lang="zh-CN" altLang="zh-CN" sz="1400" kern="100" dirty="0">
                <a:solidFill>
                  <a:srgbClr val="000000"/>
                </a:solidFill>
                <a:latin typeface="+mn-ea"/>
                <a:cs typeface="Times New Roman" panose="02020603050405020304" pitchFamily="18" charset="0"/>
              </a:rPr>
              <a:t>郑州大学，</a:t>
            </a:r>
            <a:r>
              <a:rPr lang="en-US" altLang="zh-CN" sz="1400" kern="100" dirty="0">
                <a:solidFill>
                  <a:srgbClr val="000000"/>
                </a:solidFill>
                <a:latin typeface="+mn-ea"/>
                <a:cs typeface="Times New Roman" panose="02020603050405020304" pitchFamily="18" charset="0"/>
              </a:rPr>
              <a:t>2015,05.</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李书明，杨璐，但敏</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基于模糊层次分析法的飞机空调系统健康管理</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航空维修与工程，</a:t>
            </a:r>
            <a:r>
              <a:rPr lang="en-US" altLang="zh-CN" sz="1400" kern="100" dirty="0">
                <a:solidFill>
                  <a:srgbClr val="000000"/>
                </a:solidFill>
                <a:latin typeface="+mn-ea"/>
                <a:cs typeface="Times New Roman" panose="02020603050405020304" pitchFamily="18" charset="0"/>
              </a:rPr>
              <a:t>2011,05</a:t>
            </a:r>
            <a:r>
              <a:rPr lang="zh-CN" altLang="zh-CN" sz="1400" kern="100" dirty="0">
                <a:solidFill>
                  <a:srgbClr val="000000"/>
                </a:solidFill>
                <a:latin typeface="+mn-ea"/>
                <a:cs typeface="Times New Roman" panose="02020603050405020304" pitchFamily="18" charset="0"/>
              </a:rPr>
              <a:t>：</a:t>
            </a:r>
            <a:r>
              <a:rPr lang="en-US" altLang="zh-CN" sz="1400" kern="100" dirty="0">
                <a:solidFill>
                  <a:srgbClr val="000000"/>
                </a:solidFill>
                <a:latin typeface="+mn-ea"/>
                <a:cs typeface="Times New Roman" panose="02020603050405020304" pitchFamily="18" charset="0"/>
              </a:rPr>
              <a:t>81~84.</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梁坤</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左洪福</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孙见忠</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李怀远</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丁旋</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刘若晨</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基于贝叶斯网络工况分类的民机引气系统异常检测</a:t>
            </a:r>
            <a:r>
              <a:rPr lang="en-US" altLang="zh-CN" sz="1400" kern="100" dirty="0">
                <a:solidFill>
                  <a:srgbClr val="000000"/>
                </a:solidFill>
                <a:latin typeface="+mn-ea"/>
                <a:cs typeface="Times New Roman" panose="02020603050405020304" pitchFamily="18" charset="0"/>
              </a:rPr>
              <a:t>[A]. </a:t>
            </a:r>
            <a:r>
              <a:rPr lang="zh-CN" altLang="zh-CN" sz="1400" kern="100" dirty="0">
                <a:solidFill>
                  <a:srgbClr val="000000"/>
                </a:solidFill>
                <a:latin typeface="+mn-ea"/>
                <a:cs typeface="Times New Roman" panose="02020603050405020304" pitchFamily="18" charset="0"/>
              </a:rPr>
              <a:t>宇航计测技术</a:t>
            </a:r>
            <a:r>
              <a:rPr lang="en-US" altLang="zh-CN" sz="1400" kern="100" dirty="0">
                <a:solidFill>
                  <a:srgbClr val="000000"/>
                </a:solidFill>
                <a:latin typeface="+mn-ea"/>
                <a:cs typeface="Times New Roman" panose="02020603050405020304" pitchFamily="18" charset="0"/>
              </a:rPr>
              <a:t>,2014,12.</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赵鹏，蔡忠春，李晓明</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某型飞机环控系统故障诊断系统设计</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航空维修与工程，</a:t>
            </a:r>
            <a:r>
              <a:rPr lang="en-US" altLang="zh-CN" sz="1400" kern="100" dirty="0">
                <a:solidFill>
                  <a:srgbClr val="000000"/>
                </a:solidFill>
                <a:latin typeface="+mn-ea"/>
                <a:cs typeface="Times New Roman" panose="02020603050405020304" pitchFamily="18" charset="0"/>
              </a:rPr>
              <a:t>2015,04</a:t>
            </a:r>
            <a:r>
              <a:rPr lang="zh-CN" altLang="zh-CN" sz="1400" kern="100" dirty="0">
                <a:solidFill>
                  <a:srgbClr val="000000"/>
                </a:solidFill>
                <a:latin typeface="+mn-ea"/>
                <a:cs typeface="Times New Roman" panose="02020603050405020304" pitchFamily="18" charset="0"/>
              </a:rPr>
              <a:t>：</a:t>
            </a:r>
            <a:r>
              <a:rPr lang="en-US" altLang="zh-CN" sz="1400" kern="100" dirty="0">
                <a:solidFill>
                  <a:srgbClr val="000000"/>
                </a:solidFill>
                <a:latin typeface="+mn-ea"/>
                <a:cs typeface="Times New Roman" panose="02020603050405020304" pitchFamily="18" charset="0"/>
              </a:rPr>
              <a:t>50~53.</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吴海桥，刘毅，丁运亮，张祥伟</a:t>
            </a:r>
            <a:r>
              <a:rPr lang="en-US" altLang="zh-CN" sz="1400" kern="100" dirty="0">
                <a:solidFill>
                  <a:srgbClr val="000000"/>
                </a:solidFill>
                <a:latin typeface="+mn-ea"/>
                <a:cs typeface="Times New Roman" panose="02020603050405020304" pitchFamily="18" charset="0"/>
              </a:rPr>
              <a:t>. SOM</a:t>
            </a:r>
            <a:r>
              <a:rPr lang="zh-CN" altLang="zh-CN" sz="1400" kern="100" dirty="0">
                <a:solidFill>
                  <a:srgbClr val="000000"/>
                </a:solidFill>
                <a:latin typeface="+mn-ea"/>
                <a:cs typeface="Times New Roman" panose="02020603050405020304" pitchFamily="18" charset="0"/>
              </a:rPr>
              <a:t>人工神经网络在客机零部件故障诊断中的应用研究</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南京航空航天大学学报，</a:t>
            </a:r>
            <a:r>
              <a:rPr lang="en-US" altLang="zh-CN" sz="1400" kern="100" dirty="0">
                <a:solidFill>
                  <a:srgbClr val="000000"/>
                </a:solidFill>
                <a:latin typeface="+mn-ea"/>
                <a:cs typeface="Times New Roman" panose="02020603050405020304" pitchFamily="18" charset="0"/>
              </a:rPr>
              <a:t>2002,02.</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王修岩，李萃芳，李宗帅</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基于</a:t>
            </a:r>
            <a:r>
              <a:rPr lang="en-US" altLang="zh-CN" sz="1400" kern="100" dirty="0">
                <a:solidFill>
                  <a:srgbClr val="000000"/>
                </a:solidFill>
                <a:latin typeface="+mn-ea"/>
                <a:cs typeface="Times New Roman" panose="02020603050405020304" pitchFamily="18" charset="0"/>
              </a:rPr>
              <a:t> SOM </a:t>
            </a:r>
            <a:r>
              <a:rPr lang="zh-CN" altLang="zh-CN" sz="1400" kern="100" dirty="0">
                <a:solidFill>
                  <a:srgbClr val="000000"/>
                </a:solidFill>
                <a:latin typeface="+mn-ea"/>
                <a:cs typeface="Times New Roman" panose="02020603050405020304" pitchFamily="18" charset="0"/>
              </a:rPr>
              <a:t>和协同学的航空发动机气路故障诊断研究</a:t>
            </a:r>
            <a:r>
              <a:rPr lang="en-US" altLang="zh-CN" sz="1400" kern="100" dirty="0">
                <a:solidFill>
                  <a:srgbClr val="000000"/>
                </a:solidFill>
                <a:latin typeface="+mn-ea"/>
                <a:cs typeface="Times New Roman" panose="02020603050405020304" pitchFamily="18" charset="0"/>
              </a:rPr>
              <a:t>[A]. </a:t>
            </a:r>
            <a:r>
              <a:rPr lang="zh-CN" altLang="zh-CN" sz="1400" kern="100" dirty="0">
                <a:solidFill>
                  <a:srgbClr val="000000"/>
                </a:solidFill>
                <a:latin typeface="+mn-ea"/>
                <a:cs typeface="Times New Roman" panose="02020603050405020304" pitchFamily="18" charset="0"/>
              </a:rPr>
              <a:t>计算测量与控制</a:t>
            </a:r>
            <a:r>
              <a:rPr lang="en-US" altLang="zh-CN" sz="1400" kern="100" dirty="0">
                <a:solidFill>
                  <a:srgbClr val="000000"/>
                </a:solidFill>
                <a:latin typeface="+mn-ea"/>
                <a:cs typeface="Times New Roman" panose="02020603050405020304" pitchFamily="18" charset="0"/>
              </a:rPr>
              <a:t>.2014.22(02).</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戴敏，祝加雄，贺元骅</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基于</a:t>
            </a:r>
            <a:r>
              <a:rPr lang="en-US" altLang="zh-CN" sz="1400" kern="100" dirty="0">
                <a:solidFill>
                  <a:srgbClr val="000000"/>
                </a:solidFill>
                <a:latin typeface="+mn-ea"/>
                <a:cs typeface="Times New Roman" panose="02020603050405020304" pitchFamily="18" charset="0"/>
              </a:rPr>
              <a:t>SOM</a:t>
            </a:r>
            <a:r>
              <a:rPr lang="zh-CN" altLang="zh-CN" sz="1400" kern="100" dirty="0">
                <a:solidFill>
                  <a:srgbClr val="000000"/>
                </a:solidFill>
                <a:latin typeface="+mn-ea"/>
                <a:cs typeface="Times New Roman" panose="02020603050405020304" pitchFamily="18" charset="0"/>
              </a:rPr>
              <a:t>算法和免疫神经网络的飞机燃油系统故障诊断</a:t>
            </a:r>
            <a:r>
              <a:rPr lang="en-US" altLang="zh-CN" sz="1400" kern="100" dirty="0">
                <a:solidFill>
                  <a:srgbClr val="000000"/>
                </a:solidFill>
                <a:latin typeface="+mn-ea"/>
                <a:cs typeface="Times New Roman" panose="02020603050405020304" pitchFamily="18" charset="0"/>
              </a:rPr>
              <a:t>[A].</a:t>
            </a:r>
            <a:r>
              <a:rPr lang="zh-CN" altLang="zh-CN" sz="1400" kern="100" dirty="0">
                <a:solidFill>
                  <a:srgbClr val="000000"/>
                </a:solidFill>
                <a:latin typeface="+mn-ea"/>
                <a:cs typeface="Times New Roman" panose="02020603050405020304" pitchFamily="18" charset="0"/>
              </a:rPr>
              <a:t>计算测量与控制</a:t>
            </a:r>
            <a:r>
              <a:rPr lang="en-US" altLang="zh-CN" sz="1400" kern="100" dirty="0">
                <a:solidFill>
                  <a:srgbClr val="000000"/>
                </a:solidFill>
                <a:latin typeface="+mn-ea"/>
                <a:cs typeface="Times New Roman" panose="02020603050405020304" pitchFamily="18" charset="0"/>
              </a:rPr>
              <a:t>.2014.22(11).</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曹惠玲，黄乐腾，李志伟，庞思凯</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a:t>
            </a:r>
            <a:r>
              <a:rPr lang="en-US" altLang="zh-CN" sz="1400" kern="100" dirty="0">
                <a:solidFill>
                  <a:srgbClr val="000000"/>
                </a:solidFill>
                <a:latin typeface="+mn-ea"/>
                <a:cs typeface="Times New Roman" panose="02020603050405020304" pitchFamily="18" charset="0"/>
              </a:rPr>
              <a:t>SOM</a:t>
            </a:r>
            <a:r>
              <a:rPr lang="zh-CN" altLang="zh-CN" sz="1400" kern="100" dirty="0">
                <a:solidFill>
                  <a:srgbClr val="000000"/>
                </a:solidFill>
                <a:latin typeface="+mn-ea"/>
                <a:cs typeface="Times New Roman" panose="02020603050405020304" pitchFamily="18" charset="0"/>
              </a:rPr>
              <a:t>神经网络的航空发动机滑油系统健康评估</a:t>
            </a:r>
            <a:r>
              <a:rPr lang="en-US" altLang="zh-CN" sz="1400" kern="100" dirty="0">
                <a:solidFill>
                  <a:srgbClr val="000000"/>
                </a:solidFill>
                <a:latin typeface="+mn-ea"/>
                <a:cs typeface="Times New Roman" panose="02020603050405020304" pitchFamily="18" charset="0"/>
              </a:rPr>
              <a:t>[A].</a:t>
            </a:r>
            <a:r>
              <a:rPr lang="zh-CN" altLang="zh-CN" sz="1400" kern="100" dirty="0">
                <a:solidFill>
                  <a:srgbClr val="000000"/>
                </a:solidFill>
                <a:latin typeface="+mn-ea"/>
                <a:cs typeface="Times New Roman" panose="02020603050405020304" pitchFamily="18" charset="0"/>
              </a:rPr>
              <a:t>中国民航大学学报，</a:t>
            </a:r>
            <a:r>
              <a:rPr lang="en-US" altLang="zh-CN" sz="1400" kern="100" dirty="0">
                <a:solidFill>
                  <a:srgbClr val="000000"/>
                </a:solidFill>
                <a:latin typeface="+mn-ea"/>
                <a:cs typeface="Times New Roman" panose="02020603050405020304" pitchFamily="18" charset="0"/>
              </a:rPr>
              <a:t>2014,12. </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寿荣中，何慧珊</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《飞行器环境控制》</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北京航空航天大学出版社</a:t>
            </a:r>
            <a:r>
              <a:rPr lang="en-US" altLang="zh-CN" sz="1400" kern="100" dirty="0">
                <a:solidFill>
                  <a:srgbClr val="000000"/>
                </a:solidFill>
                <a:latin typeface="+mn-ea"/>
                <a:cs typeface="Times New Roman" panose="02020603050405020304" pitchFamily="18" charset="0"/>
              </a:rPr>
              <a:t>.2004.</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杨浩</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波音</a:t>
            </a:r>
            <a:r>
              <a:rPr lang="en-US" altLang="zh-CN" sz="1400" kern="100" dirty="0">
                <a:solidFill>
                  <a:srgbClr val="000000"/>
                </a:solidFill>
                <a:latin typeface="+mn-ea"/>
                <a:cs typeface="Times New Roman" panose="02020603050405020304" pitchFamily="18" charset="0"/>
              </a:rPr>
              <a:t>737NG</a:t>
            </a:r>
            <a:r>
              <a:rPr lang="zh-CN" altLang="zh-CN" sz="1400" kern="100" dirty="0">
                <a:solidFill>
                  <a:srgbClr val="000000"/>
                </a:solidFill>
                <a:latin typeface="+mn-ea"/>
                <a:cs typeface="Times New Roman" panose="02020603050405020304" pitchFamily="18" charset="0"/>
              </a:rPr>
              <a:t>飞机空调温度电桥故障分析</a:t>
            </a:r>
            <a:r>
              <a:rPr lang="en-US" altLang="zh-CN" sz="1400" kern="100" dirty="0">
                <a:solidFill>
                  <a:srgbClr val="000000"/>
                </a:solidFill>
                <a:latin typeface="+mn-ea"/>
                <a:cs typeface="Times New Roman" panose="02020603050405020304" pitchFamily="18" charset="0"/>
              </a:rPr>
              <a:t>[A].</a:t>
            </a:r>
            <a:r>
              <a:rPr lang="zh-CN" altLang="zh-CN" sz="1400" kern="100" dirty="0">
                <a:solidFill>
                  <a:srgbClr val="000000"/>
                </a:solidFill>
                <a:latin typeface="+mn-ea"/>
                <a:cs typeface="Times New Roman" panose="02020603050405020304" pitchFamily="18" charset="0"/>
              </a:rPr>
              <a:t>价值工程，</a:t>
            </a:r>
            <a:r>
              <a:rPr lang="en-US" altLang="zh-CN" sz="1400" kern="100" dirty="0">
                <a:solidFill>
                  <a:srgbClr val="000000"/>
                </a:solidFill>
                <a:latin typeface="+mn-ea"/>
                <a:cs typeface="Times New Roman" panose="02020603050405020304" pitchFamily="18" charset="0"/>
              </a:rPr>
              <a:t>2014,07.</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李扬</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波音</a:t>
            </a:r>
            <a:r>
              <a:rPr lang="en-US" altLang="zh-CN" sz="1400" kern="100" dirty="0">
                <a:solidFill>
                  <a:srgbClr val="000000"/>
                </a:solidFill>
                <a:latin typeface="+mn-ea"/>
                <a:cs typeface="Times New Roman" panose="02020603050405020304" pitchFamily="18" charset="0"/>
              </a:rPr>
              <a:t>737-700</a:t>
            </a:r>
            <a:r>
              <a:rPr lang="zh-CN" altLang="zh-CN" sz="1400" kern="100" dirty="0">
                <a:solidFill>
                  <a:srgbClr val="000000"/>
                </a:solidFill>
                <a:latin typeface="+mn-ea"/>
                <a:cs typeface="Times New Roman" panose="02020603050405020304" pitchFamily="18" charset="0"/>
              </a:rPr>
              <a:t>空调组件失效排故分析</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航空维修与工程，</a:t>
            </a:r>
            <a:r>
              <a:rPr lang="en-US" altLang="zh-CN" sz="1400" kern="100" dirty="0">
                <a:solidFill>
                  <a:srgbClr val="000000"/>
                </a:solidFill>
                <a:latin typeface="+mn-ea"/>
                <a:cs typeface="Times New Roman" panose="02020603050405020304" pitchFamily="18" charset="0"/>
              </a:rPr>
              <a:t>2013,03.</a:t>
            </a:r>
            <a:endParaRPr lang="zh-CN" altLang="zh-CN" sz="1400" kern="100" dirty="0">
              <a:latin typeface="+mn-ea"/>
              <a:cs typeface="Times New Roman" panose="02020603050405020304" pitchFamily="18" charset="0"/>
            </a:endParaRPr>
          </a:p>
        </p:txBody>
      </p:sp>
      <p:pic>
        <p:nvPicPr>
          <p:cNvPr id="2" name="图片 1">
            <a:extLst>
              <a:ext uri="{FF2B5EF4-FFF2-40B4-BE49-F238E27FC236}">
                <a16:creationId xmlns:a16="http://schemas.microsoft.com/office/drawing/2014/main" id="{B6EAA98B-8676-531C-A63D-AB850182B61B}"/>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A02FEA99-5FDC-0B98-16DC-AAE898C71BE0}"/>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B491834E-7C0D-965D-67EF-DEDBB2C199FE}"/>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BC68E176-162B-09C6-16E8-03CF19A81DB4}"/>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6" name="TextBox 6">
            <a:extLst>
              <a:ext uri="{FF2B5EF4-FFF2-40B4-BE49-F238E27FC236}">
                <a16:creationId xmlns:a16="http://schemas.microsoft.com/office/drawing/2014/main" id="{5D9BEB1F-CB51-BF21-E35B-F91F53E7A583}"/>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548744B1-2A2D-D5D2-1C12-9D98587F651B}"/>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2DA14186-0B9E-3FC6-FA41-B55412C586EF}"/>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9" name="TextBox 10">
            <a:extLst>
              <a:ext uri="{FF2B5EF4-FFF2-40B4-BE49-F238E27FC236}">
                <a16:creationId xmlns:a16="http://schemas.microsoft.com/office/drawing/2014/main" id="{2CFC1667-45D6-4C6F-9173-2A9E383BCFA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1">
            <a:extLst>
              <a:ext uri="{FF2B5EF4-FFF2-40B4-BE49-F238E27FC236}">
                <a16:creationId xmlns:a16="http://schemas.microsoft.com/office/drawing/2014/main" id="{2CDEB6E3-DB62-1454-0A08-4C7E6F00E597}"/>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cxnSp>
        <p:nvCxnSpPr>
          <p:cNvPr id="11" name="直接连接符 10">
            <a:extLst>
              <a:ext uri="{FF2B5EF4-FFF2-40B4-BE49-F238E27FC236}">
                <a16:creationId xmlns:a16="http://schemas.microsoft.com/office/drawing/2014/main" id="{E62D1BA9-AB99-E860-2AD4-5E599038BE08}"/>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A71F1BD0-43C6-D118-22C3-51EF9E8E3634}"/>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9B7C0613-7230-6315-5F32-B0D69304F9D9}"/>
              </a:ext>
            </a:extLst>
          </p:cNvPr>
          <p:cNvSpPr>
            <a:spLocks noGrp="1"/>
          </p:cNvSpPr>
          <p:nvPr>
            <p:ph type="sldNum" sz="quarter" idx="12"/>
          </p:nvPr>
        </p:nvSpPr>
        <p:spPr/>
        <p:txBody>
          <a:bodyPr/>
          <a:lstStyle/>
          <a:p>
            <a:fld id="{A8537B7A-7510-410A-AA53-45D600DA0276}" type="slidenum">
              <a:rPr lang="zh-CN" altLang="en-US" smtClean="0"/>
              <a:t>29</a:t>
            </a:fld>
            <a:endParaRPr lang="zh-CN" altLang="en-US"/>
          </a:p>
        </p:txBody>
      </p:sp>
      <p:pic>
        <p:nvPicPr>
          <p:cNvPr id="12" name="图形 11">
            <a:extLst>
              <a:ext uri="{FF2B5EF4-FFF2-40B4-BE49-F238E27FC236}">
                <a16:creationId xmlns:a16="http://schemas.microsoft.com/office/drawing/2014/main" id="{715399E1-CD79-02DB-BA8E-D3A96EBEBC5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Part.01</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项目背景</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Introduction Background</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7537DF7C-9E5E-9651-3B39-038DD333121E}"/>
              </a:ext>
            </a:extLst>
          </p:cNvPr>
          <p:cNvSpPr>
            <a:spLocks noGrp="1"/>
          </p:cNvSpPr>
          <p:nvPr>
            <p:ph type="sldNum" sz="quarter" idx="12"/>
          </p:nvPr>
        </p:nvSpPr>
        <p:spPr/>
        <p:txBody>
          <a:bodyPr/>
          <a:lstStyle/>
          <a:p>
            <a:fld id="{A8537B7A-7510-410A-AA53-45D600DA0276}" type="slidenum">
              <a:rPr lang="zh-CN" altLang="en-US" smtClean="0"/>
              <a:t>3</a:t>
            </a:fld>
            <a:endParaRPr lang="zh-CN" altLang="en-US"/>
          </a:p>
        </p:txBody>
      </p:sp>
      <p:pic>
        <p:nvPicPr>
          <p:cNvPr id="5" name="图形 4">
            <a:extLst>
              <a:ext uri="{FF2B5EF4-FFF2-40B4-BE49-F238E27FC236}">
                <a16:creationId xmlns:a16="http://schemas.microsoft.com/office/drawing/2014/main" id="{91BE4850-E7B9-9BF7-AB1A-113134E917B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DF5623-EF8D-2876-9AED-54A6D2E45381}"/>
            </a:ext>
          </a:extLst>
        </p:cNvPr>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F9A85D3D-D961-94E1-C4CF-480768F9B73D}"/>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a:extLst>
              <a:ext uri="{FF2B5EF4-FFF2-40B4-BE49-F238E27FC236}">
                <a16:creationId xmlns:a16="http://schemas.microsoft.com/office/drawing/2014/main" id="{A9648FC3-A602-C95F-8296-5870350790CB}"/>
              </a:ext>
            </a:extLst>
          </p:cNvPr>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Part.06</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C3DA4B65-E5DA-E531-4822-CDE1ED074EC7}"/>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a:extLst>
                <a:ext uri="{FF2B5EF4-FFF2-40B4-BE49-F238E27FC236}">
                  <a16:creationId xmlns:a16="http://schemas.microsoft.com/office/drawing/2014/main" id="{2C3BD9A8-9B87-4B2D-CA41-BD3F32CA921B}"/>
                </a:ext>
              </a:extLst>
            </p:cNvPr>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总结与展望</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B6BF6CCD-D46A-1F85-0C30-044956ADA318}"/>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Summary And Outlook</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A5754084-7760-481C-5BF5-94EBDC5A7603}"/>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2A3B5E20-FB15-ECDF-31DB-134AA1BD788B}"/>
              </a:ext>
            </a:extLst>
          </p:cNvPr>
          <p:cNvSpPr>
            <a:spLocks noGrp="1"/>
          </p:cNvSpPr>
          <p:nvPr>
            <p:ph type="sldNum" sz="quarter" idx="12"/>
          </p:nvPr>
        </p:nvSpPr>
        <p:spPr/>
        <p:txBody>
          <a:bodyPr/>
          <a:lstStyle/>
          <a:p>
            <a:fld id="{A8537B7A-7510-410A-AA53-45D600DA0276}" type="slidenum">
              <a:rPr lang="zh-CN" altLang="en-US" smtClean="0"/>
              <a:t>30</a:t>
            </a:fld>
            <a:endParaRPr lang="zh-CN" altLang="en-US"/>
          </a:p>
        </p:txBody>
      </p:sp>
      <p:pic>
        <p:nvPicPr>
          <p:cNvPr id="2" name="图形 1">
            <a:extLst>
              <a:ext uri="{FF2B5EF4-FFF2-40B4-BE49-F238E27FC236}">
                <a16:creationId xmlns:a16="http://schemas.microsoft.com/office/drawing/2014/main" id="{6AD9CA32-9F1F-1B29-8591-35055BDEC05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38880133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5" name="任意多边形: 形状 14">
            <a:extLst>
              <a:ext uri="{FF2B5EF4-FFF2-40B4-BE49-F238E27FC236}">
                <a16:creationId xmlns:a16="http://schemas.microsoft.com/office/drawing/2014/main" id="{6D3256F3-677D-E8B4-5FC4-7D824F716E2C}"/>
              </a:ext>
            </a:extLst>
          </p:cNvPr>
          <p:cNvSpPr/>
          <p:nvPr/>
        </p:nvSpPr>
        <p:spPr>
          <a:xfrm>
            <a:off x="695178" y="0"/>
            <a:ext cx="10801644" cy="6858000"/>
          </a:xfrm>
          <a:custGeom>
            <a:avLst/>
            <a:gdLst>
              <a:gd name="connsiteX0" fmla="*/ 1225910 w 10801644"/>
              <a:gd name="connsiteY0" fmla="*/ 0 h 6858000"/>
              <a:gd name="connsiteX1" fmla="*/ 9575736 w 10801644"/>
              <a:gd name="connsiteY1" fmla="*/ 0 h 6858000"/>
              <a:gd name="connsiteX2" fmla="*/ 9709177 w 10801644"/>
              <a:gd name="connsiteY2" fmla="*/ 161237 h 6858000"/>
              <a:gd name="connsiteX3" fmla="*/ 10801644 w 10801644"/>
              <a:gd name="connsiteY3" fmla="*/ 3429001 h 6858000"/>
              <a:gd name="connsiteX4" fmla="*/ 9709177 w 10801644"/>
              <a:gd name="connsiteY4" fmla="*/ 6696766 h 6858000"/>
              <a:gd name="connsiteX5" fmla="*/ 9575738 w 10801644"/>
              <a:gd name="connsiteY5" fmla="*/ 6858000 h 6858000"/>
              <a:gd name="connsiteX6" fmla="*/ 1225908 w 10801644"/>
              <a:gd name="connsiteY6" fmla="*/ 6858000 h 6858000"/>
              <a:gd name="connsiteX7" fmla="*/ 1092468 w 10801644"/>
              <a:gd name="connsiteY7" fmla="*/ 6696766 h 6858000"/>
              <a:gd name="connsiteX8" fmla="*/ 0 w 10801644"/>
              <a:gd name="connsiteY8" fmla="*/ 3429001 h 6858000"/>
              <a:gd name="connsiteX9" fmla="*/ 1092468 w 10801644"/>
              <a:gd name="connsiteY9" fmla="*/ 16123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644" h="6858000">
                <a:moveTo>
                  <a:pt x="1225910" y="0"/>
                </a:moveTo>
                <a:lnTo>
                  <a:pt x="9575736" y="0"/>
                </a:lnTo>
                <a:lnTo>
                  <a:pt x="9709177" y="161237"/>
                </a:lnTo>
                <a:cubicBezTo>
                  <a:pt x="10394863" y="1069655"/>
                  <a:pt x="10801644" y="2201672"/>
                  <a:pt x="10801644" y="3429001"/>
                </a:cubicBezTo>
                <a:cubicBezTo>
                  <a:pt x="10801644" y="4656331"/>
                  <a:pt x="10394863" y="5788348"/>
                  <a:pt x="9709177" y="6696766"/>
                </a:cubicBezTo>
                <a:lnTo>
                  <a:pt x="9575738" y="6858000"/>
                </a:lnTo>
                <a:lnTo>
                  <a:pt x="1225908" y="6858000"/>
                </a:lnTo>
                <a:lnTo>
                  <a:pt x="1092468" y="6696766"/>
                </a:lnTo>
                <a:cubicBezTo>
                  <a:pt x="406781" y="5788348"/>
                  <a:pt x="0" y="4656331"/>
                  <a:pt x="0" y="3429001"/>
                </a:cubicBezTo>
                <a:cubicBezTo>
                  <a:pt x="0" y="2201672"/>
                  <a:pt x="406781" y="1069655"/>
                  <a:pt x="1092468" y="161237"/>
                </a:cubicBezTo>
                <a:close/>
              </a:path>
            </a:pathLst>
          </a:custGeom>
          <a:solidFill>
            <a:schemeClr val="accent2">
              <a:lumMod val="20000"/>
              <a:lumOff val="8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a:extLst>
              <a:ext uri="{FF2B5EF4-FFF2-40B4-BE49-F238E27FC236}">
                <a16:creationId xmlns:a16="http://schemas.microsoft.com/office/drawing/2014/main" id="{A8256E4E-B6DA-3C9B-F621-82F6B4CAA59F}"/>
              </a:ext>
            </a:extLst>
          </p:cNvPr>
          <p:cNvSpPr/>
          <p:nvPr/>
        </p:nvSpPr>
        <p:spPr>
          <a:xfrm>
            <a:off x="901341" y="0"/>
            <a:ext cx="10389320" cy="6858000"/>
          </a:xfrm>
          <a:custGeom>
            <a:avLst/>
            <a:gdLst>
              <a:gd name="connsiteX0" fmla="*/ 1320052 w 10389320"/>
              <a:gd name="connsiteY0" fmla="*/ 0 h 6858000"/>
              <a:gd name="connsiteX1" fmla="*/ 9069269 w 10389320"/>
              <a:gd name="connsiteY1" fmla="*/ 0 h 6858000"/>
              <a:gd name="connsiteX2" fmla="*/ 9338555 w 10389320"/>
              <a:gd name="connsiteY2" fmla="*/ 321681 h 6858000"/>
              <a:gd name="connsiteX3" fmla="*/ 10389320 w 10389320"/>
              <a:gd name="connsiteY3" fmla="*/ 3429000 h 6858000"/>
              <a:gd name="connsiteX4" fmla="*/ 9338555 w 10389320"/>
              <a:gd name="connsiteY4" fmla="*/ 6536320 h 6858000"/>
              <a:gd name="connsiteX5" fmla="*/ 9069269 w 10389320"/>
              <a:gd name="connsiteY5" fmla="*/ 6858000 h 6858000"/>
              <a:gd name="connsiteX6" fmla="*/ 1320052 w 10389320"/>
              <a:gd name="connsiteY6" fmla="*/ 6858000 h 6858000"/>
              <a:gd name="connsiteX7" fmla="*/ 1050766 w 10389320"/>
              <a:gd name="connsiteY7" fmla="*/ 6536320 h 6858000"/>
              <a:gd name="connsiteX8" fmla="*/ 0 w 10389320"/>
              <a:gd name="connsiteY8" fmla="*/ 3429000 h 6858000"/>
              <a:gd name="connsiteX9" fmla="*/ 1050766 w 10389320"/>
              <a:gd name="connsiteY9" fmla="*/ 32168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89320" h="6858000">
                <a:moveTo>
                  <a:pt x="1320052" y="0"/>
                </a:moveTo>
                <a:lnTo>
                  <a:pt x="9069269" y="0"/>
                </a:lnTo>
                <a:lnTo>
                  <a:pt x="9338555" y="321681"/>
                </a:lnTo>
                <a:cubicBezTo>
                  <a:pt x="9998066" y="1185497"/>
                  <a:pt x="10389320" y="2261932"/>
                  <a:pt x="10389320" y="3429000"/>
                </a:cubicBezTo>
                <a:cubicBezTo>
                  <a:pt x="10389320" y="4596069"/>
                  <a:pt x="9998066" y="5672504"/>
                  <a:pt x="9338555" y="6536320"/>
                </a:cubicBezTo>
                <a:lnTo>
                  <a:pt x="9069269" y="6858000"/>
                </a:lnTo>
                <a:lnTo>
                  <a:pt x="1320052" y="6858000"/>
                </a:lnTo>
                <a:lnTo>
                  <a:pt x="1050766" y="6536320"/>
                </a:lnTo>
                <a:cubicBezTo>
                  <a:pt x="391253" y="5672504"/>
                  <a:pt x="0" y="4596069"/>
                  <a:pt x="0" y="3429000"/>
                </a:cubicBezTo>
                <a:cubicBezTo>
                  <a:pt x="0" y="2261932"/>
                  <a:pt x="391253" y="1185497"/>
                  <a:pt x="1050766" y="321681"/>
                </a:cubicBez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a:extLst>
              <a:ext uri="{FF2B5EF4-FFF2-40B4-BE49-F238E27FC236}">
                <a16:creationId xmlns:a16="http://schemas.microsoft.com/office/drawing/2014/main" id="{8BF26E26-E88E-617B-6517-25A231C103CF}"/>
              </a:ext>
            </a:extLst>
          </p:cNvPr>
          <p:cNvSpPr/>
          <p:nvPr/>
        </p:nvSpPr>
        <p:spPr>
          <a:xfrm>
            <a:off x="1115028" y="0"/>
            <a:ext cx="9961944" cy="6858000"/>
          </a:xfrm>
          <a:custGeom>
            <a:avLst/>
            <a:gdLst>
              <a:gd name="connsiteX0" fmla="*/ 1370151 w 9961944"/>
              <a:gd name="connsiteY0" fmla="*/ 0 h 6858000"/>
              <a:gd name="connsiteX1" fmla="*/ 8591794 w 9961944"/>
              <a:gd name="connsiteY1" fmla="*/ 0 h 6858000"/>
              <a:gd name="connsiteX2" fmla="*/ 8667978 w 9961944"/>
              <a:gd name="connsiteY2" fmla="*/ 79907 h 6858000"/>
              <a:gd name="connsiteX3" fmla="*/ 9961944 w 9961944"/>
              <a:gd name="connsiteY3" fmla="*/ 3429000 h 6858000"/>
              <a:gd name="connsiteX4" fmla="*/ 8667978 w 9961944"/>
              <a:gd name="connsiteY4" fmla="*/ 6778093 h 6858000"/>
              <a:gd name="connsiteX5" fmla="*/ 8591794 w 9961944"/>
              <a:gd name="connsiteY5" fmla="*/ 6858000 h 6858000"/>
              <a:gd name="connsiteX6" fmla="*/ 1370151 w 9961944"/>
              <a:gd name="connsiteY6" fmla="*/ 6858000 h 6858000"/>
              <a:gd name="connsiteX7" fmla="*/ 1293967 w 9961944"/>
              <a:gd name="connsiteY7" fmla="*/ 6778093 h 6858000"/>
              <a:gd name="connsiteX8" fmla="*/ 0 w 9961944"/>
              <a:gd name="connsiteY8" fmla="*/ 3429000 h 6858000"/>
              <a:gd name="connsiteX9" fmla="*/ 1293967 w 9961944"/>
              <a:gd name="connsiteY9" fmla="*/ 7990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1944" h="6858000">
                <a:moveTo>
                  <a:pt x="1370151" y="0"/>
                </a:moveTo>
                <a:lnTo>
                  <a:pt x="8591794" y="0"/>
                </a:lnTo>
                <a:lnTo>
                  <a:pt x="8667978" y="79907"/>
                </a:lnTo>
                <a:cubicBezTo>
                  <a:pt x="9471941" y="964464"/>
                  <a:pt x="9961944" y="2139509"/>
                  <a:pt x="9961944" y="3429000"/>
                </a:cubicBezTo>
                <a:cubicBezTo>
                  <a:pt x="9961944" y="4718492"/>
                  <a:pt x="9471941" y="5893537"/>
                  <a:pt x="8667978" y="6778093"/>
                </a:cubicBezTo>
                <a:lnTo>
                  <a:pt x="8591794" y="6858000"/>
                </a:lnTo>
                <a:lnTo>
                  <a:pt x="1370151" y="6858000"/>
                </a:lnTo>
                <a:lnTo>
                  <a:pt x="1293967" y="6778093"/>
                </a:lnTo>
                <a:cubicBezTo>
                  <a:pt x="490003" y="5893537"/>
                  <a:pt x="0" y="4718492"/>
                  <a:pt x="0" y="3429000"/>
                </a:cubicBezTo>
                <a:cubicBezTo>
                  <a:pt x="0" y="2139509"/>
                  <a:pt x="490003" y="964464"/>
                  <a:pt x="1293967" y="79907"/>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powerpoint template design by DAJU_PPT正版来源小红书大橘PPT微信DAJU_PPT请勿抄袭搬运！盗版必究！"/>
          <p:cNvSpPr txBox="1"/>
          <p:nvPr/>
        </p:nvSpPr>
        <p:spPr>
          <a:xfrm>
            <a:off x="5085895" y="1700809"/>
            <a:ext cx="1960793" cy="913007"/>
          </a:xfrm>
          <a:prstGeom prst="rect">
            <a:avLst/>
          </a:prstGeom>
          <a:noFill/>
        </p:spPr>
        <p:txBody>
          <a:bodyPr wrap="none" rtlCol="0">
            <a:spAutoFit/>
          </a:bodyPr>
          <a:lstStyle/>
          <a:p>
            <a:pPr algn="ctr"/>
            <a:r>
              <a:rPr lang="zh-CN" altLang="en-US" sz="5335" b="1" dirty="0">
                <a:solidFill>
                  <a:schemeClr val="accent1"/>
                </a:solidFill>
                <a:cs typeface="+mn-ea"/>
                <a:sym typeface="+mn-lt"/>
              </a:rPr>
              <a:t>致  谢</a:t>
            </a:r>
          </a:p>
        </p:txBody>
      </p:sp>
      <p:sp>
        <p:nvSpPr>
          <p:cNvPr id="3" name="powerpoint template design by DAJU_PPT正版来源小红书大橘PPT微信DAJU_PPT请勿抄袭搬运！盗版必究！"/>
          <p:cNvSpPr txBox="1"/>
          <p:nvPr/>
        </p:nvSpPr>
        <p:spPr>
          <a:xfrm>
            <a:off x="1391478" y="2764935"/>
            <a:ext cx="9409045" cy="2555058"/>
          </a:xfrm>
          <a:prstGeom prst="rect">
            <a:avLst/>
          </a:prstGeom>
          <a:noFill/>
        </p:spPr>
        <p:txBody>
          <a:bodyPr wrap="square" rtlCol="0">
            <a:spAutoFit/>
          </a:bodyPr>
          <a:lstStyle/>
          <a:p>
            <a:pPr algn="ctr">
              <a:lnSpc>
                <a:spcPct val="150000"/>
              </a:lnSpc>
            </a:pPr>
            <a:r>
              <a:rPr lang="zh-CN" altLang="en-US" sz="2665" dirty="0">
                <a:cs typeface="+mn-ea"/>
                <a:sym typeface="+mn-lt"/>
              </a:rPr>
              <a:t>感谢母校提供的学习与实践的机会；</a:t>
            </a:r>
            <a:endParaRPr lang="en-US" altLang="zh-CN" sz="2665" dirty="0">
              <a:cs typeface="+mn-ea"/>
              <a:sym typeface="+mn-lt"/>
            </a:endParaRPr>
          </a:p>
          <a:p>
            <a:pPr algn="ctr">
              <a:lnSpc>
                <a:spcPct val="150000"/>
              </a:lnSpc>
            </a:pPr>
            <a:r>
              <a:rPr lang="zh-CN" altLang="en-US" sz="2665" dirty="0">
                <a:cs typeface="+mn-ea"/>
                <a:sym typeface="+mn-lt"/>
              </a:rPr>
              <a:t>感谢导师团队，特别感谢某某教授给予的耐心指导；</a:t>
            </a:r>
            <a:endParaRPr lang="en-US" altLang="zh-CN" sz="2665" dirty="0">
              <a:cs typeface="+mn-ea"/>
              <a:sym typeface="+mn-lt"/>
            </a:endParaRPr>
          </a:p>
          <a:p>
            <a:pPr algn="ctr">
              <a:lnSpc>
                <a:spcPct val="150000"/>
              </a:lnSpc>
            </a:pPr>
            <a:r>
              <a:rPr lang="zh-CN" altLang="en-US" sz="2665" dirty="0">
                <a:cs typeface="+mn-ea"/>
                <a:sym typeface="+mn-lt"/>
              </a:rPr>
              <a:t>感谢同学及舍友的帮助；</a:t>
            </a:r>
            <a:endParaRPr lang="en-US" altLang="zh-CN" sz="2665" dirty="0">
              <a:cs typeface="+mn-ea"/>
              <a:sym typeface="+mn-lt"/>
            </a:endParaRPr>
          </a:p>
          <a:p>
            <a:pPr algn="ctr">
              <a:lnSpc>
                <a:spcPct val="150000"/>
              </a:lnSpc>
            </a:pPr>
            <a:r>
              <a:rPr lang="zh-CN" altLang="en-US" sz="2665" dirty="0">
                <a:cs typeface="+mn-ea"/>
                <a:sym typeface="+mn-lt"/>
              </a:rPr>
              <a:t>感谢答辩评审！</a:t>
            </a:r>
          </a:p>
        </p:txBody>
      </p:sp>
      <p:sp>
        <p:nvSpPr>
          <p:cNvPr id="4" name="灯片编号占位符 3">
            <a:extLst>
              <a:ext uri="{FF2B5EF4-FFF2-40B4-BE49-F238E27FC236}">
                <a16:creationId xmlns:a16="http://schemas.microsoft.com/office/drawing/2014/main" id="{CB05CB22-582E-67E9-DC0B-B6C0B4D71608}"/>
              </a:ext>
            </a:extLst>
          </p:cNvPr>
          <p:cNvSpPr>
            <a:spLocks noGrp="1"/>
          </p:cNvSpPr>
          <p:nvPr>
            <p:ph type="sldNum" sz="quarter" idx="12"/>
          </p:nvPr>
        </p:nvSpPr>
        <p:spPr/>
        <p:txBody>
          <a:bodyPr/>
          <a:lstStyle/>
          <a:p>
            <a:fld id="{A8537B7A-7510-410A-AA53-45D600DA0276}" type="slidenum">
              <a:rPr lang="zh-CN" altLang="en-US" smtClean="0"/>
              <a:t>31</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owerpoint template design by DAJU_PPT正版来源小红书大橘PPT微信DAJU_PPT请勿抄袭搬运！盗版必究！"/>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powerpoint template design by DAJU_PPT正版来源小红书大橘PPT微信DAJU_PPT请勿抄袭搬运！盗版必究！"/>
          <p:cNvSpPr txBox="1"/>
          <p:nvPr/>
        </p:nvSpPr>
        <p:spPr>
          <a:xfrm>
            <a:off x="2151888" y="2662410"/>
            <a:ext cx="7888224" cy="1015663"/>
          </a:xfrm>
          <a:prstGeom prst="rect">
            <a:avLst/>
          </a:prstGeom>
          <a:noFill/>
        </p:spPr>
        <p:txBody>
          <a:bodyPr wrap="square" rtlCol="0">
            <a:spAutoFit/>
          </a:bodyPr>
          <a:lstStyle/>
          <a:p>
            <a:pPr algn="ctr"/>
            <a:r>
              <a:rPr lang="zh-CN" altLang="en-US" sz="6000" b="1" spc="600" dirty="0">
                <a:solidFill>
                  <a:schemeClr val="bg1"/>
                </a:solidFill>
                <a:cs typeface="+mn-ea"/>
                <a:sym typeface="+mn-lt"/>
              </a:rPr>
              <a:t>恳请各位老师指正</a:t>
            </a:r>
          </a:p>
        </p:txBody>
      </p:sp>
      <p:sp>
        <p:nvSpPr>
          <p:cNvPr id="16" name="powerpoint template design by DAJU_PPT正版来源小红书大橘PPT微信DAJU_PPT请勿抄袭搬运！盗版必究！"/>
          <p:cNvSpPr txBox="1"/>
          <p:nvPr/>
        </p:nvSpPr>
        <p:spPr>
          <a:xfrm>
            <a:off x="2565806" y="3661938"/>
            <a:ext cx="7060388" cy="461641"/>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charset="-122"/>
                <a:ea typeface="微软雅黑" panose="020B0503020204020204" charset="-122"/>
              </a:defRPr>
            </a:lvl1pPr>
          </a:lstStyle>
          <a:p>
            <a:pPr algn="ctr"/>
            <a:r>
              <a:rPr lang="en-US" altLang="zh-CN" sz="2400" b="1" spc="300" dirty="0">
                <a:latin typeface="+mn-lt"/>
                <a:ea typeface="+mn-ea"/>
                <a:cs typeface="+mn-ea"/>
                <a:sym typeface="+mn-lt"/>
              </a:rPr>
              <a:t>Thanks for watching</a:t>
            </a:r>
          </a:p>
        </p:txBody>
      </p:sp>
      <p:grpSp>
        <p:nvGrpSpPr>
          <p:cNvPr id="7" name="powerpoint template design by DAJU_PPT正版来源小红书大橘PPT微信DAJU_PPT请勿抄袭搬运！盗版必究！">
            <a:extLst>
              <a:ext uri="{FF2B5EF4-FFF2-40B4-BE49-F238E27FC236}">
                <a16:creationId xmlns:a16="http://schemas.microsoft.com/office/drawing/2014/main" id="{65EBAEE0-4043-7D39-2D93-03AFCA0BE6E6}"/>
              </a:ext>
            </a:extLst>
          </p:cNvPr>
          <p:cNvGrpSpPr/>
          <p:nvPr/>
        </p:nvGrpSpPr>
        <p:grpSpPr>
          <a:xfrm>
            <a:off x="3086817" y="5153025"/>
            <a:ext cx="6018367" cy="463258"/>
            <a:chOff x="3532426" y="5613341"/>
            <a:chExt cx="6018367" cy="463258"/>
          </a:xfrm>
        </p:grpSpPr>
        <p:grpSp>
          <p:nvGrpSpPr>
            <p:cNvPr id="5" name="组合 4">
              <a:extLst>
                <a:ext uri="{FF2B5EF4-FFF2-40B4-BE49-F238E27FC236}">
                  <a16:creationId xmlns:a16="http://schemas.microsoft.com/office/drawing/2014/main" id="{65B3173B-F73D-69A0-AE36-3550641E01F3}"/>
                </a:ext>
              </a:extLst>
            </p:cNvPr>
            <p:cNvGrpSpPr/>
            <p:nvPr/>
          </p:nvGrpSpPr>
          <p:grpSpPr>
            <a:xfrm>
              <a:off x="3532426" y="5614035"/>
              <a:ext cx="2762811" cy="461872"/>
              <a:chOff x="3532426" y="5614035"/>
              <a:chExt cx="2762811" cy="461872"/>
            </a:xfrm>
          </p:grpSpPr>
          <p:sp>
            <p:nvSpPr>
              <p:cNvPr id="13" name="powerpoint template design by DAJU_PPT正版来源小红书大橘PPT微信DAJU_PPT请勿抄袭搬运！盗版必究！-1"/>
              <p:cNvSpPr txBox="1"/>
              <p:nvPr/>
            </p:nvSpPr>
            <p:spPr>
              <a:xfrm>
                <a:off x="4071600" y="5644929"/>
                <a:ext cx="2223637"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r>
                  <a:rPr lang="zh-CN" altLang="en-US" b="1" dirty="0">
                    <a:solidFill>
                      <a:srgbClr val="404040"/>
                    </a:solidFill>
                    <a:latin typeface="+mn-lt"/>
                    <a:cs typeface="+mn-ea"/>
                    <a:sym typeface="+mn-lt"/>
                  </a:rPr>
                  <a:t>答辩人</a:t>
                </a:r>
                <a:r>
                  <a:rPr lang="zh-CN" altLang="en-US" dirty="0">
                    <a:solidFill>
                      <a:srgbClr val="404040"/>
                    </a:solidFill>
                    <a:latin typeface="+mn-lt"/>
                    <a:cs typeface="+mn-ea"/>
                    <a:sym typeface="+mn-lt"/>
                  </a:rPr>
                  <a:t>：大宇</a:t>
                </a:r>
                <a:r>
                  <a:rPr lang="en-US" altLang="zh-CN" dirty="0">
                    <a:solidFill>
                      <a:srgbClr val="404040"/>
                    </a:solidFill>
                    <a:latin typeface="+mn-lt"/>
                    <a:cs typeface="+mn-ea"/>
                    <a:sym typeface="+mn-lt"/>
                  </a:rPr>
                  <a:t>PPT</a:t>
                </a:r>
                <a:endParaRPr lang="zh-CN" altLang="en-US" dirty="0">
                  <a:solidFill>
                    <a:srgbClr val="404040"/>
                  </a:solidFill>
                  <a:latin typeface="+mn-lt"/>
                  <a:cs typeface="+mn-ea"/>
                  <a:sym typeface="+mn-lt"/>
                </a:endParaRPr>
              </a:p>
            </p:txBody>
          </p:sp>
          <p:sp>
            <p:nvSpPr>
              <p:cNvPr id="12" name="powerpoint template design by DAJU_PPT正版来源小红书大橘PPT微信DAJU_PPT请勿抄袭搬运！盗版必究！-2">
                <a:extLst>
                  <a:ext uri="{FF2B5EF4-FFF2-40B4-BE49-F238E27FC236}">
                    <a16:creationId xmlns:a16="http://schemas.microsoft.com/office/drawing/2014/main" id="{90E24B25-05B1-CDC7-A009-0F289FAC9A6C}"/>
                  </a:ext>
                </a:extLst>
              </p:cNvPr>
              <p:cNvSpPr>
                <a:spLocks/>
              </p:cNvSpPr>
              <p:nvPr/>
            </p:nvSpPr>
            <p:spPr bwMode="auto">
              <a:xfrm>
                <a:off x="3532426" y="5614035"/>
                <a:ext cx="461872" cy="461872"/>
              </a:xfrm>
              <a:custGeom>
                <a:avLst/>
                <a:gdLst>
                  <a:gd name="connsiteX0" fmla="*/ 191956 w 568764"/>
                  <a:gd name="connsiteY0" fmla="*/ 212385 h 568764"/>
                  <a:gd name="connsiteX1" fmla="*/ 177874 w 568764"/>
                  <a:gd name="connsiteY1" fmla="*/ 225909 h 568764"/>
                  <a:gd name="connsiteX2" fmla="*/ 177874 w 568764"/>
                  <a:gd name="connsiteY2" fmla="*/ 288761 h 568764"/>
                  <a:gd name="connsiteX3" fmla="*/ 267484 w 568764"/>
                  <a:gd name="connsiteY3" fmla="*/ 393344 h 568764"/>
                  <a:gd name="connsiteX4" fmla="*/ 267484 w 568764"/>
                  <a:gd name="connsiteY4" fmla="*/ 438681 h 568764"/>
                  <a:gd name="connsiteX5" fmla="*/ 203989 w 568764"/>
                  <a:gd name="connsiteY5" fmla="*/ 456712 h 568764"/>
                  <a:gd name="connsiteX6" fmla="*/ 365287 w 568764"/>
                  <a:gd name="connsiteY6" fmla="*/ 456712 h 568764"/>
                  <a:gd name="connsiteX7" fmla="*/ 300768 w 568764"/>
                  <a:gd name="connsiteY7" fmla="*/ 438165 h 568764"/>
                  <a:gd name="connsiteX8" fmla="*/ 300768 w 568764"/>
                  <a:gd name="connsiteY8" fmla="*/ 393344 h 568764"/>
                  <a:gd name="connsiteX9" fmla="*/ 391402 w 568764"/>
                  <a:gd name="connsiteY9" fmla="*/ 288761 h 568764"/>
                  <a:gd name="connsiteX10" fmla="*/ 391402 w 568764"/>
                  <a:gd name="connsiteY10" fmla="*/ 225909 h 568764"/>
                  <a:gd name="connsiteX11" fmla="*/ 362727 w 568764"/>
                  <a:gd name="connsiteY11" fmla="*/ 225909 h 568764"/>
                  <a:gd name="connsiteX12" fmla="*/ 362727 w 568764"/>
                  <a:gd name="connsiteY12" fmla="*/ 288761 h 568764"/>
                  <a:gd name="connsiteX13" fmla="*/ 286430 w 568764"/>
                  <a:gd name="connsiteY13" fmla="*/ 365524 h 568764"/>
                  <a:gd name="connsiteX14" fmla="*/ 284894 w 568764"/>
                  <a:gd name="connsiteY14" fmla="*/ 365524 h 568764"/>
                  <a:gd name="connsiteX15" fmla="*/ 284382 w 568764"/>
                  <a:gd name="connsiteY15" fmla="*/ 365524 h 568764"/>
                  <a:gd name="connsiteX16" fmla="*/ 283870 w 568764"/>
                  <a:gd name="connsiteY16" fmla="*/ 365524 h 568764"/>
                  <a:gd name="connsiteX17" fmla="*/ 282334 w 568764"/>
                  <a:gd name="connsiteY17" fmla="*/ 365524 h 568764"/>
                  <a:gd name="connsiteX18" fmla="*/ 206037 w 568764"/>
                  <a:gd name="connsiteY18" fmla="*/ 288761 h 568764"/>
                  <a:gd name="connsiteX19" fmla="*/ 206037 w 568764"/>
                  <a:gd name="connsiteY19" fmla="*/ 225909 h 568764"/>
                  <a:gd name="connsiteX20" fmla="*/ 191956 w 568764"/>
                  <a:gd name="connsiteY20" fmla="*/ 212385 h 568764"/>
                  <a:gd name="connsiteX21" fmla="*/ 283358 w 568764"/>
                  <a:gd name="connsiteY21" fmla="*/ 112052 h 568764"/>
                  <a:gd name="connsiteX22" fmla="*/ 232664 w 568764"/>
                  <a:gd name="connsiteY22" fmla="*/ 163571 h 568764"/>
                  <a:gd name="connsiteX23" fmla="*/ 232664 w 568764"/>
                  <a:gd name="connsiteY23" fmla="*/ 287731 h 568764"/>
                  <a:gd name="connsiteX24" fmla="*/ 283358 w 568764"/>
                  <a:gd name="connsiteY24" fmla="*/ 338734 h 568764"/>
                  <a:gd name="connsiteX25" fmla="*/ 284382 w 568764"/>
                  <a:gd name="connsiteY25" fmla="*/ 338734 h 568764"/>
                  <a:gd name="connsiteX26" fmla="*/ 285406 w 568764"/>
                  <a:gd name="connsiteY26" fmla="*/ 338734 h 568764"/>
                  <a:gd name="connsiteX27" fmla="*/ 336612 w 568764"/>
                  <a:gd name="connsiteY27" fmla="*/ 287731 h 568764"/>
                  <a:gd name="connsiteX28" fmla="*/ 336612 w 568764"/>
                  <a:gd name="connsiteY28" fmla="*/ 163571 h 568764"/>
                  <a:gd name="connsiteX29" fmla="*/ 285406 w 568764"/>
                  <a:gd name="connsiteY29" fmla="*/ 112052 h 568764"/>
                  <a:gd name="connsiteX30" fmla="*/ 284382 w 568764"/>
                  <a:gd name="connsiteY30" fmla="*/ 112052 h 568764"/>
                  <a:gd name="connsiteX31" fmla="*/ 283358 w 568764"/>
                  <a:gd name="connsiteY31" fmla="*/ 112052 h 568764"/>
                  <a:gd name="connsiteX32" fmla="*/ 284382 w 568764"/>
                  <a:gd name="connsiteY32" fmla="*/ 0 h 568764"/>
                  <a:gd name="connsiteX33" fmla="*/ 568764 w 568764"/>
                  <a:gd name="connsiteY33" fmla="*/ 284382 h 568764"/>
                  <a:gd name="connsiteX34" fmla="*/ 284382 w 568764"/>
                  <a:gd name="connsiteY34" fmla="*/ 568764 h 568764"/>
                  <a:gd name="connsiteX35" fmla="*/ 0 w 568764"/>
                  <a:gd name="connsiteY35" fmla="*/ 284382 h 568764"/>
                  <a:gd name="connsiteX36" fmla="*/ 284382 w 568764"/>
                  <a:gd name="connsiteY36" fmla="*/ 0 h 56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68764" h="568764">
                    <a:moveTo>
                      <a:pt x="191956" y="212385"/>
                    </a:moveTo>
                    <a:cubicBezTo>
                      <a:pt x="184915" y="212385"/>
                      <a:pt x="177874" y="216893"/>
                      <a:pt x="177874" y="225909"/>
                    </a:cubicBezTo>
                    <a:cubicBezTo>
                      <a:pt x="177874" y="234152"/>
                      <a:pt x="177874" y="288761"/>
                      <a:pt x="177874" y="288761"/>
                    </a:cubicBezTo>
                    <a:cubicBezTo>
                      <a:pt x="177874" y="341826"/>
                      <a:pt x="216791" y="386132"/>
                      <a:pt x="267484" y="393344"/>
                    </a:cubicBezTo>
                    <a:lnTo>
                      <a:pt x="267484" y="438681"/>
                    </a:lnTo>
                    <a:lnTo>
                      <a:pt x="203989" y="456712"/>
                    </a:lnTo>
                    <a:lnTo>
                      <a:pt x="365287" y="456712"/>
                    </a:lnTo>
                    <a:lnTo>
                      <a:pt x="300768" y="438165"/>
                    </a:lnTo>
                    <a:lnTo>
                      <a:pt x="300768" y="393344"/>
                    </a:lnTo>
                    <a:cubicBezTo>
                      <a:pt x="351974" y="386132"/>
                      <a:pt x="391402" y="341826"/>
                      <a:pt x="391402" y="288761"/>
                    </a:cubicBezTo>
                    <a:lnTo>
                      <a:pt x="391402" y="225909"/>
                    </a:lnTo>
                    <a:cubicBezTo>
                      <a:pt x="391402" y="207877"/>
                      <a:pt x="362727" y="207877"/>
                      <a:pt x="362727" y="225909"/>
                    </a:cubicBezTo>
                    <a:lnTo>
                      <a:pt x="362727" y="288761"/>
                    </a:lnTo>
                    <a:cubicBezTo>
                      <a:pt x="362727" y="331007"/>
                      <a:pt x="328419" y="365524"/>
                      <a:pt x="286430" y="365524"/>
                    </a:cubicBezTo>
                    <a:cubicBezTo>
                      <a:pt x="285918" y="365524"/>
                      <a:pt x="285406" y="365524"/>
                      <a:pt x="284894" y="365524"/>
                    </a:cubicBezTo>
                    <a:lnTo>
                      <a:pt x="284382" y="365524"/>
                    </a:lnTo>
                    <a:lnTo>
                      <a:pt x="283870" y="365524"/>
                    </a:lnTo>
                    <a:cubicBezTo>
                      <a:pt x="283358" y="365524"/>
                      <a:pt x="282846" y="365524"/>
                      <a:pt x="282334" y="365524"/>
                    </a:cubicBezTo>
                    <a:cubicBezTo>
                      <a:pt x="240345" y="365524"/>
                      <a:pt x="206037" y="331007"/>
                      <a:pt x="206037" y="288761"/>
                    </a:cubicBezTo>
                    <a:lnTo>
                      <a:pt x="206037" y="225909"/>
                    </a:lnTo>
                    <a:cubicBezTo>
                      <a:pt x="206037" y="216893"/>
                      <a:pt x="198997" y="212385"/>
                      <a:pt x="191956" y="212385"/>
                    </a:cubicBezTo>
                    <a:close/>
                    <a:moveTo>
                      <a:pt x="283358" y="112052"/>
                    </a:moveTo>
                    <a:cubicBezTo>
                      <a:pt x="255195" y="112052"/>
                      <a:pt x="232664" y="135236"/>
                      <a:pt x="232664" y="163571"/>
                    </a:cubicBezTo>
                    <a:lnTo>
                      <a:pt x="232664" y="287731"/>
                    </a:lnTo>
                    <a:cubicBezTo>
                      <a:pt x="232664" y="316066"/>
                      <a:pt x="255195" y="338734"/>
                      <a:pt x="283358" y="338734"/>
                    </a:cubicBezTo>
                    <a:cubicBezTo>
                      <a:pt x="283870" y="338734"/>
                      <a:pt x="283870" y="338734"/>
                      <a:pt x="284382" y="338734"/>
                    </a:cubicBezTo>
                    <a:cubicBezTo>
                      <a:pt x="284894" y="338734"/>
                      <a:pt x="284894" y="338734"/>
                      <a:pt x="285406" y="338734"/>
                    </a:cubicBezTo>
                    <a:cubicBezTo>
                      <a:pt x="313569" y="338734"/>
                      <a:pt x="336612" y="316066"/>
                      <a:pt x="336612" y="287731"/>
                    </a:cubicBezTo>
                    <a:lnTo>
                      <a:pt x="336612" y="163571"/>
                    </a:lnTo>
                    <a:cubicBezTo>
                      <a:pt x="336612" y="135236"/>
                      <a:pt x="313569" y="112052"/>
                      <a:pt x="285406" y="112052"/>
                    </a:cubicBezTo>
                    <a:cubicBezTo>
                      <a:pt x="284894" y="112052"/>
                      <a:pt x="284894" y="112052"/>
                      <a:pt x="284382" y="112052"/>
                    </a:cubicBezTo>
                    <a:cubicBezTo>
                      <a:pt x="284382" y="112052"/>
                      <a:pt x="283870" y="112052"/>
                      <a:pt x="283358" y="112052"/>
                    </a:cubicBezTo>
                    <a:close/>
                    <a:moveTo>
                      <a:pt x="284382" y="0"/>
                    </a:moveTo>
                    <a:cubicBezTo>
                      <a:pt x="441442" y="0"/>
                      <a:pt x="568764" y="127322"/>
                      <a:pt x="568764" y="284382"/>
                    </a:cubicBezTo>
                    <a:cubicBezTo>
                      <a:pt x="568764" y="441442"/>
                      <a:pt x="441442" y="568764"/>
                      <a:pt x="284382" y="568764"/>
                    </a:cubicBezTo>
                    <a:cubicBezTo>
                      <a:pt x="127322" y="568764"/>
                      <a:pt x="0" y="441442"/>
                      <a:pt x="0" y="284382"/>
                    </a:cubicBezTo>
                    <a:cubicBezTo>
                      <a:pt x="0" y="127322"/>
                      <a:pt x="127322" y="0"/>
                      <a:pt x="284382"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a:solidFill>
                    <a:schemeClr val="bg1"/>
                  </a:solidFill>
                  <a:cs typeface="+mn-ea"/>
                  <a:sym typeface="+mn-lt"/>
                </a:endParaRPr>
              </a:p>
            </p:txBody>
          </p:sp>
        </p:grpSp>
        <p:grpSp>
          <p:nvGrpSpPr>
            <p:cNvPr id="6" name="组合 5">
              <a:extLst>
                <a:ext uri="{FF2B5EF4-FFF2-40B4-BE49-F238E27FC236}">
                  <a16:creationId xmlns:a16="http://schemas.microsoft.com/office/drawing/2014/main" id="{21D50301-74AB-4EDB-6D02-EE5EC36F0200}"/>
                </a:ext>
              </a:extLst>
            </p:cNvPr>
            <p:cNvGrpSpPr/>
            <p:nvPr/>
          </p:nvGrpSpPr>
          <p:grpSpPr>
            <a:xfrm>
              <a:off x="6968005" y="5613341"/>
              <a:ext cx="2582788" cy="463258"/>
              <a:chOff x="6968005" y="5613341"/>
              <a:chExt cx="2582788" cy="463258"/>
            </a:xfrm>
          </p:grpSpPr>
          <p:sp>
            <p:nvSpPr>
              <p:cNvPr id="14" name="powerpoint template design by DAJU_PPT正版来源小红书大橘PPT微信DAJU_PPT请勿抄袭搬运！盗版必究！-3"/>
              <p:cNvSpPr txBox="1"/>
              <p:nvPr/>
            </p:nvSpPr>
            <p:spPr>
              <a:xfrm>
                <a:off x="7559591" y="5644929"/>
                <a:ext cx="1991202" cy="400085"/>
              </a:xfrm>
              <a:prstGeom prst="rect">
                <a:avLst/>
              </a:prstGeom>
              <a:noFill/>
            </p:spPr>
            <p:txBody>
              <a:bodyPr wrap="none" lIns="91416" tIns="45708" rIns="91416" bIns="45708" rtlCol="0">
                <a:spAutoFit/>
              </a:bodyPr>
              <a:lstStyle/>
              <a:p>
                <a:r>
                  <a:rPr lang="zh-CN" altLang="en-US" sz="2000" b="1" dirty="0">
                    <a:solidFill>
                      <a:srgbClr val="404040"/>
                    </a:solidFill>
                    <a:cs typeface="+mn-ea"/>
                    <a:sym typeface="+mn-lt"/>
                  </a:rPr>
                  <a:t>指导老师</a:t>
                </a:r>
                <a:r>
                  <a:rPr lang="zh-CN" altLang="en-US" sz="2000" dirty="0">
                    <a:solidFill>
                      <a:srgbClr val="404040"/>
                    </a:solidFill>
                    <a:cs typeface="+mn-ea"/>
                    <a:sym typeface="+mn-lt"/>
                  </a:rPr>
                  <a:t>：大宇</a:t>
                </a:r>
              </a:p>
            </p:txBody>
          </p:sp>
          <p:sp>
            <p:nvSpPr>
              <p:cNvPr id="17" name="powerpoint template design by DAJU_PPT正版来源小红书大橘PPT微信DAJU_PPT请勿抄袭搬运！盗版必究！-4">
                <a:extLst>
                  <a:ext uri="{FF2B5EF4-FFF2-40B4-BE49-F238E27FC236}">
                    <a16:creationId xmlns:a16="http://schemas.microsoft.com/office/drawing/2014/main" id="{FA7526E4-5241-0C69-96FE-1E1FE4F08E78}"/>
                  </a:ext>
                </a:extLst>
              </p:cNvPr>
              <p:cNvSpPr>
                <a:spLocks/>
              </p:cNvSpPr>
              <p:nvPr/>
            </p:nvSpPr>
            <p:spPr bwMode="auto">
              <a:xfrm>
                <a:off x="6968005" y="5613341"/>
                <a:ext cx="463258" cy="463258"/>
              </a:xfrm>
              <a:custGeom>
                <a:avLst/>
                <a:gdLst>
                  <a:gd name="connsiteX0" fmla="*/ 296237 w 570470"/>
                  <a:gd name="connsiteY0" fmla="*/ 332744 h 570470"/>
                  <a:gd name="connsiteX1" fmla="*/ 296237 w 570470"/>
                  <a:gd name="connsiteY1" fmla="*/ 358155 h 570470"/>
                  <a:gd name="connsiteX2" fmla="*/ 321542 w 570470"/>
                  <a:gd name="connsiteY2" fmla="*/ 358155 h 570470"/>
                  <a:gd name="connsiteX3" fmla="*/ 298438 w 570470"/>
                  <a:gd name="connsiteY3" fmla="*/ 439914 h 570470"/>
                  <a:gd name="connsiteX4" fmla="*/ 328143 w 570470"/>
                  <a:gd name="connsiteY4" fmla="*/ 439914 h 570470"/>
                  <a:gd name="connsiteX5" fmla="*/ 351248 w 570470"/>
                  <a:gd name="connsiteY5" fmla="*/ 358155 h 570470"/>
                  <a:gd name="connsiteX6" fmla="*/ 380953 w 570470"/>
                  <a:gd name="connsiteY6" fmla="*/ 358155 h 570470"/>
                  <a:gd name="connsiteX7" fmla="*/ 404058 w 570470"/>
                  <a:gd name="connsiteY7" fmla="*/ 439914 h 570470"/>
                  <a:gd name="connsiteX8" fmla="*/ 430234 w 570470"/>
                  <a:gd name="connsiteY8" fmla="*/ 439914 h 570470"/>
                  <a:gd name="connsiteX9" fmla="*/ 433198 w 570470"/>
                  <a:gd name="connsiteY9" fmla="*/ 437915 h 570470"/>
                  <a:gd name="connsiteX10" fmla="*/ 410659 w 570470"/>
                  <a:gd name="connsiteY10" fmla="*/ 358155 h 570470"/>
                  <a:gd name="connsiteX11" fmla="*/ 431563 w 570470"/>
                  <a:gd name="connsiteY11" fmla="*/ 358155 h 570470"/>
                  <a:gd name="connsiteX12" fmla="*/ 431563 w 570470"/>
                  <a:gd name="connsiteY12" fmla="*/ 332744 h 570470"/>
                  <a:gd name="connsiteX13" fmla="*/ 295137 w 570470"/>
                  <a:gd name="connsiteY13" fmla="*/ 181380 h 570470"/>
                  <a:gd name="connsiteX14" fmla="*/ 427162 w 570470"/>
                  <a:gd name="connsiteY14" fmla="*/ 181380 h 570470"/>
                  <a:gd name="connsiteX15" fmla="*/ 431563 w 570470"/>
                  <a:gd name="connsiteY15" fmla="*/ 183589 h 570470"/>
                  <a:gd name="connsiteX16" fmla="*/ 432663 w 570470"/>
                  <a:gd name="connsiteY16" fmla="*/ 188009 h 570470"/>
                  <a:gd name="connsiteX17" fmla="*/ 432663 w 570470"/>
                  <a:gd name="connsiteY17" fmla="*/ 297389 h 570470"/>
                  <a:gd name="connsiteX18" fmla="*/ 431563 w 570470"/>
                  <a:gd name="connsiteY18" fmla="*/ 301808 h 570470"/>
                  <a:gd name="connsiteX19" fmla="*/ 427162 w 570470"/>
                  <a:gd name="connsiteY19" fmla="*/ 302913 h 570470"/>
                  <a:gd name="connsiteX20" fmla="*/ 295137 w 570470"/>
                  <a:gd name="connsiteY20" fmla="*/ 302913 h 570470"/>
                  <a:gd name="connsiteX21" fmla="*/ 291836 w 570470"/>
                  <a:gd name="connsiteY21" fmla="*/ 301808 h 570470"/>
                  <a:gd name="connsiteX22" fmla="*/ 289636 w 570470"/>
                  <a:gd name="connsiteY22" fmla="*/ 297389 h 570470"/>
                  <a:gd name="connsiteX23" fmla="*/ 289636 w 570470"/>
                  <a:gd name="connsiteY23" fmla="*/ 249880 h 570470"/>
                  <a:gd name="connsiteX24" fmla="*/ 367751 w 570470"/>
                  <a:gd name="connsiteY24" fmla="*/ 233307 h 570470"/>
                  <a:gd name="connsiteX25" fmla="*/ 367751 w 570470"/>
                  <a:gd name="connsiteY25" fmla="*/ 231098 h 570470"/>
                  <a:gd name="connsiteX26" fmla="*/ 289636 w 570470"/>
                  <a:gd name="connsiteY26" fmla="*/ 241041 h 570470"/>
                  <a:gd name="connsiteX27" fmla="*/ 289636 w 570470"/>
                  <a:gd name="connsiteY27" fmla="*/ 188009 h 570470"/>
                  <a:gd name="connsiteX28" fmla="*/ 291836 w 570470"/>
                  <a:gd name="connsiteY28" fmla="*/ 183589 h 570470"/>
                  <a:gd name="connsiteX29" fmla="*/ 295137 w 570470"/>
                  <a:gd name="connsiteY29" fmla="*/ 181380 h 570470"/>
                  <a:gd name="connsiteX30" fmla="*/ 295137 w 570470"/>
                  <a:gd name="connsiteY30" fmla="*/ 158178 h 570470"/>
                  <a:gd name="connsiteX31" fmla="*/ 275333 w 570470"/>
                  <a:gd name="connsiteY31" fmla="*/ 167016 h 570470"/>
                  <a:gd name="connsiteX32" fmla="*/ 266532 w 570470"/>
                  <a:gd name="connsiteY32" fmla="*/ 188009 h 570470"/>
                  <a:gd name="connsiteX33" fmla="*/ 266532 w 570470"/>
                  <a:gd name="connsiteY33" fmla="*/ 244356 h 570470"/>
                  <a:gd name="connsiteX34" fmla="*/ 257730 w 570470"/>
                  <a:gd name="connsiteY34" fmla="*/ 245461 h 570470"/>
                  <a:gd name="connsiteX35" fmla="*/ 257730 w 570470"/>
                  <a:gd name="connsiteY35" fmla="*/ 235517 h 570470"/>
                  <a:gd name="connsiteX36" fmla="*/ 231325 w 570470"/>
                  <a:gd name="connsiteY36" fmla="*/ 235517 h 570470"/>
                  <a:gd name="connsiteX37" fmla="*/ 203820 w 570470"/>
                  <a:gd name="connsiteY37" fmla="*/ 218944 h 570470"/>
                  <a:gd name="connsiteX38" fmla="*/ 137807 w 570470"/>
                  <a:gd name="connsiteY38" fmla="*/ 218944 h 570470"/>
                  <a:gd name="connsiteX39" fmla="*/ 112503 w 570470"/>
                  <a:gd name="connsiteY39" fmla="*/ 243251 h 570470"/>
                  <a:gd name="connsiteX40" fmla="*/ 112503 w 570470"/>
                  <a:gd name="connsiteY40" fmla="*/ 320590 h 570470"/>
                  <a:gd name="connsiteX41" fmla="*/ 137807 w 570470"/>
                  <a:gd name="connsiteY41" fmla="*/ 320590 h 570470"/>
                  <a:gd name="connsiteX42" fmla="*/ 137807 w 570470"/>
                  <a:gd name="connsiteY42" fmla="*/ 264243 h 570470"/>
                  <a:gd name="connsiteX43" fmla="*/ 142208 w 570470"/>
                  <a:gd name="connsiteY43" fmla="*/ 264243 h 570470"/>
                  <a:gd name="connsiteX44" fmla="*/ 142208 w 570470"/>
                  <a:gd name="connsiteY44" fmla="*/ 320590 h 570470"/>
                  <a:gd name="connsiteX45" fmla="*/ 142208 w 570470"/>
                  <a:gd name="connsiteY45" fmla="*/ 334953 h 570470"/>
                  <a:gd name="connsiteX46" fmla="*/ 142208 w 570470"/>
                  <a:gd name="connsiteY46" fmla="*/ 438809 h 570470"/>
                  <a:gd name="connsiteX47" fmla="*/ 169713 w 570470"/>
                  <a:gd name="connsiteY47" fmla="*/ 438809 h 570470"/>
                  <a:gd name="connsiteX48" fmla="*/ 169713 w 570470"/>
                  <a:gd name="connsiteY48" fmla="*/ 352631 h 570470"/>
                  <a:gd name="connsiteX49" fmla="*/ 176315 w 570470"/>
                  <a:gd name="connsiteY49" fmla="*/ 352631 h 570470"/>
                  <a:gd name="connsiteX50" fmla="*/ 176315 w 570470"/>
                  <a:gd name="connsiteY50" fmla="*/ 438809 h 570470"/>
                  <a:gd name="connsiteX51" fmla="*/ 203820 w 570470"/>
                  <a:gd name="connsiteY51" fmla="*/ 438809 h 570470"/>
                  <a:gd name="connsiteX52" fmla="*/ 203820 w 570470"/>
                  <a:gd name="connsiteY52" fmla="*/ 423341 h 570470"/>
                  <a:gd name="connsiteX53" fmla="*/ 203820 w 570470"/>
                  <a:gd name="connsiteY53" fmla="*/ 334953 h 570470"/>
                  <a:gd name="connsiteX54" fmla="*/ 203820 w 570470"/>
                  <a:gd name="connsiteY54" fmla="*/ 320590 h 570470"/>
                  <a:gd name="connsiteX55" fmla="*/ 203820 w 570470"/>
                  <a:gd name="connsiteY55" fmla="*/ 264243 h 570470"/>
                  <a:gd name="connsiteX56" fmla="*/ 203820 w 570470"/>
                  <a:gd name="connsiteY56" fmla="*/ 247670 h 570470"/>
                  <a:gd name="connsiteX57" fmla="*/ 231325 w 570470"/>
                  <a:gd name="connsiteY57" fmla="*/ 264243 h 570470"/>
                  <a:gd name="connsiteX58" fmla="*/ 257730 w 570470"/>
                  <a:gd name="connsiteY58" fmla="*/ 264243 h 570470"/>
                  <a:gd name="connsiteX59" fmla="*/ 257730 w 570470"/>
                  <a:gd name="connsiteY59" fmla="*/ 256509 h 570470"/>
                  <a:gd name="connsiteX60" fmla="*/ 266532 w 570470"/>
                  <a:gd name="connsiteY60" fmla="*/ 255404 h 570470"/>
                  <a:gd name="connsiteX61" fmla="*/ 266532 w 570470"/>
                  <a:gd name="connsiteY61" fmla="*/ 297389 h 570470"/>
                  <a:gd name="connsiteX62" fmla="*/ 275333 w 570470"/>
                  <a:gd name="connsiteY62" fmla="*/ 317276 h 570470"/>
                  <a:gd name="connsiteX63" fmla="*/ 275333 w 570470"/>
                  <a:gd name="connsiteY63" fmla="*/ 318381 h 570470"/>
                  <a:gd name="connsiteX64" fmla="*/ 295137 w 570470"/>
                  <a:gd name="connsiteY64" fmla="*/ 326115 h 570470"/>
                  <a:gd name="connsiteX65" fmla="*/ 427162 w 570470"/>
                  <a:gd name="connsiteY65" fmla="*/ 326115 h 570470"/>
                  <a:gd name="connsiteX66" fmla="*/ 448066 w 570470"/>
                  <a:gd name="connsiteY66" fmla="*/ 317276 h 570470"/>
                  <a:gd name="connsiteX67" fmla="*/ 448066 w 570470"/>
                  <a:gd name="connsiteY67" fmla="*/ 318381 h 570470"/>
                  <a:gd name="connsiteX68" fmla="*/ 455768 w 570470"/>
                  <a:gd name="connsiteY68" fmla="*/ 297389 h 570470"/>
                  <a:gd name="connsiteX69" fmla="*/ 455768 w 570470"/>
                  <a:gd name="connsiteY69" fmla="*/ 188009 h 570470"/>
                  <a:gd name="connsiteX70" fmla="*/ 448066 w 570470"/>
                  <a:gd name="connsiteY70" fmla="*/ 167016 h 570470"/>
                  <a:gd name="connsiteX71" fmla="*/ 427162 w 570470"/>
                  <a:gd name="connsiteY71" fmla="*/ 158178 h 570470"/>
                  <a:gd name="connsiteX72" fmla="*/ 173014 w 570470"/>
                  <a:gd name="connsiteY72" fmla="*/ 134976 h 570470"/>
                  <a:gd name="connsiteX73" fmla="*/ 134507 w 570470"/>
                  <a:gd name="connsiteY73" fmla="*/ 174750 h 570470"/>
                  <a:gd name="connsiteX74" fmla="*/ 173014 w 570470"/>
                  <a:gd name="connsiteY74" fmla="*/ 213420 h 570470"/>
                  <a:gd name="connsiteX75" fmla="*/ 212621 w 570470"/>
                  <a:gd name="connsiteY75" fmla="*/ 174750 h 570470"/>
                  <a:gd name="connsiteX76" fmla="*/ 173014 w 570470"/>
                  <a:gd name="connsiteY76" fmla="*/ 134976 h 570470"/>
                  <a:gd name="connsiteX77" fmla="*/ 285235 w 570470"/>
                  <a:gd name="connsiteY77" fmla="*/ 0 h 570470"/>
                  <a:gd name="connsiteX78" fmla="*/ 570470 w 570470"/>
                  <a:gd name="connsiteY78" fmla="*/ 285235 h 570470"/>
                  <a:gd name="connsiteX79" fmla="*/ 285235 w 570470"/>
                  <a:gd name="connsiteY79" fmla="*/ 570470 h 570470"/>
                  <a:gd name="connsiteX80" fmla="*/ 0 w 570470"/>
                  <a:gd name="connsiteY80" fmla="*/ 285235 h 570470"/>
                  <a:gd name="connsiteX81" fmla="*/ 285235 w 570470"/>
                  <a:gd name="connsiteY81" fmla="*/ 0 h 570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70470" h="570470">
                    <a:moveTo>
                      <a:pt x="296237" y="332744"/>
                    </a:moveTo>
                    <a:lnTo>
                      <a:pt x="296237" y="358155"/>
                    </a:lnTo>
                    <a:lnTo>
                      <a:pt x="321542" y="358155"/>
                    </a:lnTo>
                    <a:lnTo>
                      <a:pt x="298438" y="439914"/>
                    </a:lnTo>
                    <a:lnTo>
                      <a:pt x="328143" y="439914"/>
                    </a:lnTo>
                    <a:lnTo>
                      <a:pt x="351248" y="358155"/>
                    </a:lnTo>
                    <a:lnTo>
                      <a:pt x="380953" y="358155"/>
                    </a:lnTo>
                    <a:lnTo>
                      <a:pt x="404058" y="439914"/>
                    </a:lnTo>
                    <a:lnTo>
                      <a:pt x="430234" y="439914"/>
                    </a:lnTo>
                    <a:lnTo>
                      <a:pt x="433198" y="437915"/>
                    </a:lnTo>
                    <a:lnTo>
                      <a:pt x="410659" y="358155"/>
                    </a:lnTo>
                    <a:lnTo>
                      <a:pt x="431563" y="358155"/>
                    </a:lnTo>
                    <a:lnTo>
                      <a:pt x="431563" y="332744"/>
                    </a:lnTo>
                    <a:close/>
                    <a:moveTo>
                      <a:pt x="295137" y="181380"/>
                    </a:moveTo>
                    <a:lnTo>
                      <a:pt x="427162" y="181380"/>
                    </a:lnTo>
                    <a:cubicBezTo>
                      <a:pt x="428262" y="181380"/>
                      <a:pt x="430463" y="182484"/>
                      <a:pt x="431563" y="183589"/>
                    </a:cubicBezTo>
                    <a:cubicBezTo>
                      <a:pt x="432663" y="184694"/>
                      <a:pt x="432663" y="185799"/>
                      <a:pt x="432663" y="188009"/>
                    </a:cubicBezTo>
                    <a:lnTo>
                      <a:pt x="432663" y="297389"/>
                    </a:lnTo>
                    <a:cubicBezTo>
                      <a:pt x="432663" y="298493"/>
                      <a:pt x="432663" y="300703"/>
                      <a:pt x="431563" y="301808"/>
                    </a:cubicBezTo>
                    <a:cubicBezTo>
                      <a:pt x="430463" y="302913"/>
                      <a:pt x="428262" y="302913"/>
                      <a:pt x="427162" y="302913"/>
                    </a:cubicBezTo>
                    <a:lnTo>
                      <a:pt x="295137" y="302913"/>
                    </a:lnTo>
                    <a:cubicBezTo>
                      <a:pt x="294037" y="302913"/>
                      <a:pt x="292937" y="302913"/>
                      <a:pt x="291836" y="301808"/>
                    </a:cubicBezTo>
                    <a:cubicBezTo>
                      <a:pt x="290736" y="300703"/>
                      <a:pt x="289636" y="298493"/>
                      <a:pt x="289636" y="297389"/>
                    </a:cubicBezTo>
                    <a:lnTo>
                      <a:pt x="289636" y="249880"/>
                    </a:lnTo>
                    <a:lnTo>
                      <a:pt x="367751" y="233307"/>
                    </a:lnTo>
                    <a:lnTo>
                      <a:pt x="367751" y="231098"/>
                    </a:lnTo>
                    <a:lnTo>
                      <a:pt x="289636" y="241041"/>
                    </a:lnTo>
                    <a:lnTo>
                      <a:pt x="289636" y="188009"/>
                    </a:lnTo>
                    <a:cubicBezTo>
                      <a:pt x="289636" y="185799"/>
                      <a:pt x="290736" y="184694"/>
                      <a:pt x="291836" y="183589"/>
                    </a:cubicBezTo>
                    <a:cubicBezTo>
                      <a:pt x="292937" y="182484"/>
                      <a:pt x="294037" y="181380"/>
                      <a:pt x="295137" y="181380"/>
                    </a:cubicBezTo>
                    <a:close/>
                    <a:moveTo>
                      <a:pt x="295137" y="158178"/>
                    </a:moveTo>
                    <a:cubicBezTo>
                      <a:pt x="287436" y="158178"/>
                      <a:pt x="279734" y="161492"/>
                      <a:pt x="275333" y="167016"/>
                    </a:cubicBezTo>
                    <a:cubicBezTo>
                      <a:pt x="269832" y="172541"/>
                      <a:pt x="266532" y="179170"/>
                      <a:pt x="266532" y="188009"/>
                    </a:cubicBezTo>
                    <a:lnTo>
                      <a:pt x="266532" y="244356"/>
                    </a:lnTo>
                    <a:lnTo>
                      <a:pt x="257730" y="245461"/>
                    </a:lnTo>
                    <a:lnTo>
                      <a:pt x="257730" y="235517"/>
                    </a:lnTo>
                    <a:lnTo>
                      <a:pt x="231325" y="235517"/>
                    </a:lnTo>
                    <a:lnTo>
                      <a:pt x="203820" y="218944"/>
                    </a:lnTo>
                    <a:lnTo>
                      <a:pt x="137807" y="218944"/>
                    </a:lnTo>
                    <a:cubicBezTo>
                      <a:pt x="123505" y="218944"/>
                      <a:pt x="112503" y="229993"/>
                      <a:pt x="112503" y="243251"/>
                    </a:cubicBezTo>
                    <a:lnTo>
                      <a:pt x="112503" y="320590"/>
                    </a:lnTo>
                    <a:lnTo>
                      <a:pt x="137807" y="320590"/>
                    </a:lnTo>
                    <a:lnTo>
                      <a:pt x="137807" y="264243"/>
                    </a:lnTo>
                    <a:lnTo>
                      <a:pt x="142208" y="264243"/>
                    </a:lnTo>
                    <a:lnTo>
                      <a:pt x="142208" y="320590"/>
                    </a:lnTo>
                    <a:lnTo>
                      <a:pt x="142208" y="334953"/>
                    </a:lnTo>
                    <a:lnTo>
                      <a:pt x="142208" y="438809"/>
                    </a:lnTo>
                    <a:lnTo>
                      <a:pt x="169713" y="438809"/>
                    </a:lnTo>
                    <a:lnTo>
                      <a:pt x="169713" y="352631"/>
                    </a:lnTo>
                    <a:lnTo>
                      <a:pt x="176315" y="352631"/>
                    </a:lnTo>
                    <a:lnTo>
                      <a:pt x="176315" y="438809"/>
                    </a:lnTo>
                    <a:lnTo>
                      <a:pt x="203820" y="438809"/>
                    </a:lnTo>
                    <a:lnTo>
                      <a:pt x="203820" y="423341"/>
                    </a:lnTo>
                    <a:lnTo>
                      <a:pt x="203820" y="334953"/>
                    </a:lnTo>
                    <a:lnTo>
                      <a:pt x="203820" y="320590"/>
                    </a:lnTo>
                    <a:lnTo>
                      <a:pt x="203820" y="264243"/>
                    </a:lnTo>
                    <a:lnTo>
                      <a:pt x="203820" y="247670"/>
                    </a:lnTo>
                    <a:lnTo>
                      <a:pt x="231325" y="264243"/>
                    </a:lnTo>
                    <a:lnTo>
                      <a:pt x="257730" y="264243"/>
                    </a:lnTo>
                    <a:lnTo>
                      <a:pt x="257730" y="256509"/>
                    </a:lnTo>
                    <a:lnTo>
                      <a:pt x="266532" y="255404"/>
                    </a:lnTo>
                    <a:lnTo>
                      <a:pt x="266532" y="297389"/>
                    </a:lnTo>
                    <a:cubicBezTo>
                      <a:pt x="266532" y="305123"/>
                      <a:pt x="269832" y="312856"/>
                      <a:pt x="275333" y="317276"/>
                    </a:cubicBezTo>
                    <a:lnTo>
                      <a:pt x="275333" y="318381"/>
                    </a:lnTo>
                    <a:cubicBezTo>
                      <a:pt x="280834" y="322800"/>
                      <a:pt x="287436" y="326115"/>
                      <a:pt x="295137" y="326115"/>
                    </a:cubicBezTo>
                    <a:lnTo>
                      <a:pt x="427162" y="326115"/>
                    </a:lnTo>
                    <a:cubicBezTo>
                      <a:pt x="434864" y="326115"/>
                      <a:pt x="442565" y="322800"/>
                      <a:pt x="448066" y="317276"/>
                    </a:cubicBezTo>
                    <a:lnTo>
                      <a:pt x="448066" y="318381"/>
                    </a:lnTo>
                    <a:cubicBezTo>
                      <a:pt x="452467" y="312856"/>
                      <a:pt x="455768" y="305123"/>
                      <a:pt x="455768" y="297389"/>
                    </a:cubicBezTo>
                    <a:lnTo>
                      <a:pt x="455768" y="188009"/>
                    </a:lnTo>
                    <a:cubicBezTo>
                      <a:pt x="455768" y="179170"/>
                      <a:pt x="452467" y="172541"/>
                      <a:pt x="448066" y="167016"/>
                    </a:cubicBezTo>
                    <a:cubicBezTo>
                      <a:pt x="442565" y="161492"/>
                      <a:pt x="434864" y="158178"/>
                      <a:pt x="427162" y="158178"/>
                    </a:cubicBezTo>
                    <a:close/>
                    <a:moveTo>
                      <a:pt x="173014" y="134976"/>
                    </a:moveTo>
                    <a:cubicBezTo>
                      <a:pt x="152110" y="134976"/>
                      <a:pt x="134507" y="152653"/>
                      <a:pt x="134507" y="174750"/>
                    </a:cubicBezTo>
                    <a:cubicBezTo>
                      <a:pt x="134507" y="195743"/>
                      <a:pt x="152110" y="213420"/>
                      <a:pt x="173014" y="213420"/>
                    </a:cubicBezTo>
                    <a:cubicBezTo>
                      <a:pt x="195018" y="213420"/>
                      <a:pt x="212621" y="195743"/>
                      <a:pt x="212621" y="174750"/>
                    </a:cubicBezTo>
                    <a:cubicBezTo>
                      <a:pt x="212621" y="152653"/>
                      <a:pt x="195018" y="134976"/>
                      <a:pt x="173014" y="134976"/>
                    </a:cubicBezTo>
                    <a:close/>
                    <a:moveTo>
                      <a:pt x="285235" y="0"/>
                    </a:moveTo>
                    <a:cubicBezTo>
                      <a:pt x="442766" y="0"/>
                      <a:pt x="570470" y="127704"/>
                      <a:pt x="570470" y="285235"/>
                    </a:cubicBezTo>
                    <a:cubicBezTo>
                      <a:pt x="570470" y="442766"/>
                      <a:pt x="442766" y="570470"/>
                      <a:pt x="285235" y="570470"/>
                    </a:cubicBezTo>
                    <a:cubicBezTo>
                      <a:pt x="127704" y="570470"/>
                      <a:pt x="0" y="442766"/>
                      <a:pt x="0" y="285235"/>
                    </a:cubicBezTo>
                    <a:cubicBezTo>
                      <a:pt x="0" y="127704"/>
                      <a:pt x="127704" y="0"/>
                      <a:pt x="285235"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sz="2800">
                  <a:solidFill>
                    <a:schemeClr val="bg1"/>
                  </a:solidFill>
                  <a:cs typeface="+mn-ea"/>
                  <a:sym typeface="+mn-lt"/>
                </a:endParaRPr>
              </a:p>
            </p:txBody>
          </p:sp>
        </p:grpSp>
      </p:grpSp>
      <p:sp>
        <p:nvSpPr>
          <p:cNvPr id="2" name="powerpoint template design by DAJU_PPT正版来源小红书大橘PPT微信DAJU_PPT请勿抄袭搬运！盗版必究！"/>
          <p:cNvSpPr txBox="1"/>
          <p:nvPr/>
        </p:nvSpPr>
        <p:spPr>
          <a:xfrm>
            <a:off x="3472543" y="6121126"/>
            <a:ext cx="5246914" cy="369332"/>
          </a:xfrm>
          <a:prstGeom prst="rect">
            <a:avLst/>
          </a:prstGeom>
          <a:noFill/>
        </p:spPr>
        <p:txBody>
          <a:bodyPr wrap="square" rtlCol="0">
            <a:spAutoFit/>
          </a:bodyPr>
          <a:lstStyle/>
          <a:p>
            <a:pPr algn="ctr"/>
            <a:r>
              <a:rPr lang="zh-CN" altLang="en-US" dirty="0">
                <a:cs typeface="+mn-ea"/>
                <a:sym typeface="+mn-lt"/>
              </a:rPr>
              <a:t>答辩时间：</a:t>
            </a:r>
            <a:r>
              <a:rPr lang="en-US" altLang="zh-CN" dirty="0">
                <a:cs typeface="+mn-ea"/>
                <a:sym typeface="+mn-lt"/>
              </a:rPr>
              <a:t>XX</a:t>
            </a:r>
            <a:r>
              <a:rPr lang="zh-CN" altLang="en-US" dirty="0">
                <a:cs typeface="+mn-ea"/>
                <a:sym typeface="+mn-lt"/>
              </a:rPr>
              <a:t>年</a:t>
            </a:r>
            <a:r>
              <a:rPr lang="en-US" altLang="zh-CN" dirty="0">
                <a:cs typeface="+mn-ea"/>
                <a:sym typeface="+mn-lt"/>
              </a:rPr>
              <a:t>XX</a:t>
            </a:r>
            <a:r>
              <a:rPr lang="zh-CN" altLang="en-US" dirty="0">
                <a:cs typeface="+mn-ea"/>
                <a:sym typeface="+mn-lt"/>
              </a:rPr>
              <a:t>月</a:t>
            </a:r>
          </a:p>
        </p:txBody>
      </p:sp>
      <p:sp>
        <p:nvSpPr>
          <p:cNvPr id="4" name="灯片编号占位符 3">
            <a:extLst>
              <a:ext uri="{FF2B5EF4-FFF2-40B4-BE49-F238E27FC236}">
                <a16:creationId xmlns:a16="http://schemas.microsoft.com/office/drawing/2014/main" id="{A847EBF7-D3A6-5AEC-3ABB-1277C9C35DEB}"/>
              </a:ext>
            </a:extLst>
          </p:cNvPr>
          <p:cNvSpPr>
            <a:spLocks noGrp="1"/>
          </p:cNvSpPr>
          <p:nvPr>
            <p:ph type="sldNum" sz="quarter" idx="12"/>
          </p:nvPr>
        </p:nvSpPr>
        <p:spPr/>
        <p:txBody>
          <a:bodyPr/>
          <a:lstStyle/>
          <a:p>
            <a:fld id="{A8537B7A-7510-410A-AA53-45D600DA0276}" type="slidenum">
              <a:rPr lang="zh-CN" altLang="en-US" smtClean="0"/>
              <a:t>32</a:t>
            </a:fld>
            <a:endParaRPr lang="zh-CN" altLang="en-US"/>
          </a:p>
        </p:txBody>
      </p:sp>
      <p:pic>
        <p:nvPicPr>
          <p:cNvPr id="3" name="图形 2">
            <a:extLst>
              <a:ext uri="{FF2B5EF4-FFF2-40B4-BE49-F238E27FC236}">
                <a16:creationId xmlns:a16="http://schemas.microsoft.com/office/drawing/2014/main" id="{09F8DB0C-89AE-23F5-E302-DF085373780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1242649"/>
            <a:ext cx="2905125" cy="676275"/>
          </a:xfrm>
          <a:prstGeom prst="rect">
            <a:avLst/>
          </a:prstGeom>
        </p:spPr>
      </p:pic>
    </p:spTree>
    <p:extLst>
      <p:ext uri="{BB962C8B-B14F-4D97-AF65-F5344CB8AC3E}">
        <p14:creationId xmlns:p14="http://schemas.microsoft.com/office/powerpoint/2010/main" val="29585814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p>
            <a:r>
              <a:rPr lang="en-US" altLang="zh-CN" sz="2000" b="1" dirty="0">
                <a:solidFill>
                  <a:schemeClr val="accent1"/>
                </a:solidFill>
                <a:latin typeface="+mj-ea"/>
                <a:ea typeface="+mj-ea"/>
                <a:cs typeface="+mn-ea"/>
                <a:sym typeface="+mn-lt"/>
              </a:rPr>
              <a:t>1.1 </a:t>
            </a:r>
            <a:r>
              <a:rPr lang="zh-CN" altLang="en-US" sz="2000" b="1" dirty="0">
                <a:solidFill>
                  <a:schemeClr val="accent1"/>
                </a:solidFill>
                <a:latin typeface="+mj-ea"/>
                <a:ea typeface="+mj-ea"/>
                <a:cs typeface="+mn-ea"/>
                <a:sym typeface="+mn-lt"/>
              </a:rPr>
              <a:t>研究背景</a:t>
            </a:r>
          </a:p>
        </p:txBody>
      </p:sp>
      <p:sp>
        <p:nvSpPr>
          <p:cNvPr id="51" name="powerpoint template design by DAJU_PPT正版来源小红书大橘PPT微信DAJU_PPT请勿抄袭搬运！盗版必究！"/>
          <p:cNvSpPr/>
          <p:nvPr/>
        </p:nvSpPr>
        <p:spPr>
          <a:xfrm>
            <a:off x="966242" y="1965597"/>
            <a:ext cx="10222390" cy="790303"/>
          </a:xfrm>
          <a:prstGeom prst="roundRect">
            <a:avLst>
              <a:gd name="adj" fmla="val 15289"/>
            </a:avLst>
          </a:prstGeom>
          <a:solidFill>
            <a:schemeClr val="accent1"/>
          </a:solidFill>
          <a:ln w="12700" cap="flat" cmpd="sng" algn="ctr">
            <a:no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cs typeface="+mn-ea"/>
                <a:sym typeface="+mn-lt"/>
              </a:rPr>
              <a:t>研究背景概述</a:t>
            </a:r>
          </a:p>
        </p:txBody>
      </p:sp>
      <p:sp>
        <p:nvSpPr>
          <p:cNvPr id="52" name="powerpoint template design by DAJU_PPT正版来源小红书大橘PPT微信DAJU_PPT请勿抄袭搬运！盗版必究！"/>
          <p:cNvSpPr/>
          <p:nvPr/>
        </p:nvSpPr>
        <p:spPr>
          <a:xfrm>
            <a:off x="966242" y="2879997"/>
            <a:ext cx="3312000" cy="2869035"/>
          </a:xfrm>
          <a:prstGeom prst="roundRect">
            <a:avLst>
              <a:gd name="adj" fmla="val 5200"/>
            </a:avLst>
          </a:prstGeom>
          <a:noFill/>
          <a:ln w="12700" cap="flat" cmpd="sng" algn="ctr">
            <a:solidFill>
              <a:schemeClr val="accent1"/>
            </a:solidFill>
            <a:prstDash val="dash"/>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53" name="powerpoint template design by DAJU_PPT正版来源小红书大橘PPT微信DAJU_PPT请勿抄袭搬运！盗版必究！"/>
          <p:cNvSpPr/>
          <p:nvPr/>
        </p:nvSpPr>
        <p:spPr>
          <a:xfrm>
            <a:off x="4421437" y="2879997"/>
            <a:ext cx="3312000" cy="2869035"/>
          </a:xfrm>
          <a:prstGeom prst="roundRect">
            <a:avLst>
              <a:gd name="adj" fmla="val 5200"/>
            </a:avLst>
          </a:prstGeom>
          <a:noFill/>
          <a:ln w="12700" cap="flat" cmpd="sng" algn="ctr">
            <a:solidFill>
              <a:schemeClr val="accent2"/>
            </a:solidFill>
            <a:prstDash val="dash"/>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54" name="powerpoint template design by DAJU_PPT正版来源小红书大橘PPT微信DAJU_PPT请勿抄袭搬运！盗版必究！"/>
          <p:cNvSpPr/>
          <p:nvPr/>
        </p:nvSpPr>
        <p:spPr>
          <a:xfrm>
            <a:off x="7876632" y="2879997"/>
            <a:ext cx="3312000" cy="2869035"/>
          </a:xfrm>
          <a:prstGeom prst="roundRect">
            <a:avLst>
              <a:gd name="adj" fmla="val 5200"/>
            </a:avLst>
          </a:prstGeom>
          <a:noFill/>
          <a:ln w="12700" cap="flat" cmpd="sng" algn="ctr">
            <a:solidFill>
              <a:schemeClr val="accent1"/>
            </a:solidFill>
            <a:prstDash val="dash"/>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55" name="powerpoint template design by DAJU_PPT正版来源小红书大橘PPT微信DAJU_PPT请勿抄袭搬运！盗版必究！"/>
          <p:cNvSpPr txBox="1"/>
          <p:nvPr/>
        </p:nvSpPr>
        <p:spPr>
          <a:xfrm>
            <a:off x="1231591" y="3050416"/>
            <a:ext cx="2781302" cy="485518"/>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accent1"/>
                </a:solidFill>
                <a:cs typeface="+mn-ea"/>
                <a:sym typeface="+mn-lt"/>
              </a:rPr>
              <a:t>01</a:t>
            </a:r>
          </a:p>
        </p:txBody>
      </p:sp>
      <p:sp>
        <p:nvSpPr>
          <p:cNvPr id="56" name="powerpoint template design by DAJU_PPT正版来源小红书大橘PPT微信DAJU_PPT请勿抄袭搬运！盗版必究！"/>
          <p:cNvSpPr txBox="1"/>
          <p:nvPr/>
        </p:nvSpPr>
        <p:spPr>
          <a:xfrm>
            <a:off x="4686786" y="3050416"/>
            <a:ext cx="2781302" cy="485518"/>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accent1"/>
                </a:solidFill>
                <a:cs typeface="+mn-ea"/>
                <a:sym typeface="+mn-lt"/>
              </a:rPr>
              <a:t>02</a:t>
            </a:r>
          </a:p>
        </p:txBody>
      </p:sp>
      <p:sp>
        <p:nvSpPr>
          <p:cNvPr id="57" name="powerpoint template design by DAJU_PPT正版来源小红书大橘PPT微信DAJU_PPT请勿抄袭搬运！盗版必究！"/>
          <p:cNvSpPr txBox="1"/>
          <p:nvPr/>
        </p:nvSpPr>
        <p:spPr>
          <a:xfrm>
            <a:off x="8141981" y="3050416"/>
            <a:ext cx="2781302" cy="485518"/>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accent1"/>
                </a:solidFill>
                <a:cs typeface="+mn-ea"/>
                <a:sym typeface="+mn-lt"/>
              </a:rPr>
              <a:t>03</a:t>
            </a:r>
          </a:p>
        </p:txBody>
      </p:sp>
      <p:sp>
        <p:nvSpPr>
          <p:cNvPr id="50" name="powerpoint template design by DAJU_PPT正版来源小红书大橘PPT微信DAJU_PPT请勿抄袭搬运！盗版必究！">
            <a:extLst>
              <a:ext uri="{FF2B5EF4-FFF2-40B4-BE49-F238E27FC236}">
                <a16:creationId xmlns:a16="http://schemas.microsoft.com/office/drawing/2014/main" id="{E4936575-3203-67F6-5452-409638054771}"/>
              </a:ext>
            </a:extLst>
          </p:cNvPr>
          <p:cNvSpPr txBox="1"/>
          <p:nvPr/>
        </p:nvSpPr>
        <p:spPr>
          <a:xfrm>
            <a:off x="4723912" y="3782063"/>
            <a:ext cx="2744176" cy="1568827"/>
          </a:xfrm>
          <a:prstGeom prst="rect">
            <a:avLst/>
          </a:prstGeom>
          <a:noFill/>
          <a:ln>
            <a:noFill/>
          </a:ln>
        </p:spPr>
        <p:txBody>
          <a:bodyPr wrap="square" lIns="0" tIns="0" rIns="0" bIns="0" rtlCol="0">
            <a:spAutoFit/>
          </a:bodyPr>
          <a:lstStyle/>
          <a:p>
            <a:pPr algn="ct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58" name="powerpoint template design by DAJU_PPT正版来源小红书大橘PPT微信DAJU_PPT请勿抄袭搬运！盗版必究！">
            <a:extLst>
              <a:ext uri="{FF2B5EF4-FFF2-40B4-BE49-F238E27FC236}">
                <a16:creationId xmlns:a16="http://schemas.microsoft.com/office/drawing/2014/main" id="{229B7424-1399-54FE-BA97-BEBFA2509AFD}"/>
              </a:ext>
            </a:extLst>
          </p:cNvPr>
          <p:cNvSpPr txBox="1"/>
          <p:nvPr/>
        </p:nvSpPr>
        <p:spPr>
          <a:xfrm>
            <a:off x="1250154" y="3782063"/>
            <a:ext cx="2744176" cy="1568827"/>
          </a:xfrm>
          <a:prstGeom prst="rect">
            <a:avLst/>
          </a:prstGeom>
          <a:noFill/>
          <a:ln>
            <a:noFill/>
          </a:ln>
        </p:spPr>
        <p:txBody>
          <a:bodyPr wrap="square" lIns="0" tIns="0" rIns="0" bIns="0" rtlCol="0">
            <a:spAutoFit/>
          </a:bodyPr>
          <a:lstStyle/>
          <a:p>
            <a:pPr algn="ct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59" name="powerpoint template design by DAJU_PPT正版来源小红书大橘PPT微信DAJU_PPT请勿抄袭搬运！盗版必究！">
            <a:extLst>
              <a:ext uri="{FF2B5EF4-FFF2-40B4-BE49-F238E27FC236}">
                <a16:creationId xmlns:a16="http://schemas.microsoft.com/office/drawing/2014/main" id="{1ACC5CAD-3522-F16B-3B03-F92D3687A89F}"/>
              </a:ext>
            </a:extLst>
          </p:cNvPr>
          <p:cNvSpPr txBox="1"/>
          <p:nvPr/>
        </p:nvSpPr>
        <p:spPr>
          <a:xfrm>
            <a:off x="8160544" y="3782063"/>
            <a:ext cx="2744176" cy="1568827"/>
          </a:xfrm>
          <a:prstGeom prst="rect">
            <a:avLst/>
          </a:prstGeom>
          <a:noFill/>
          <a:ln>
            <a:noFill/>
          </a:ln>
        </p:spPr>
        <p:txBody>
          <a:bodyPr wrap="square" lIns="0" tIns="0" rIns="0" bIns="0" rtlCol="0">
            <a:spAutoFit/>
          </a:bodyPr>
          <a:lstStyle/>
          <a:p>
            <a:pPr algn="ct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pic>
        <p:nvPicPr>
          <p:cNvPr id="2" name="图片 1">
            <a:extLst>
              <a:ext uri="{FF2B5EF4-FFF2-40B4-BE49-F238E27FC236}">
                <a16:creationId xmlns:a16="http://schemas.microsoft.com/office/drawing/2014/main" id="{6D800E15-D71D-CA92-C694-F94F91E396CF}"/>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8B62AA76-DB08-9C05-3B0C-FE94E775688D}"/>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86E3B8B5-B34B-D7A4-617F-E86A3BA5CDC3}"/>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05C738A-0A15-125D-10A1-446BDEDB1B8A}"/>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EDF651AC-9A4B-D74B-BBD5-D5B784307772}"/>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54E94AB-3619-3BF4-585D-D87FED57DDEF}"/>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8" name="TextBox 7">
            <a:extLst>
              <a:ext uri="{FF2B5EF4-FFF2-40B4-BE49-F238E27FC236}">
                <a16:creationId xmlns:a16="http://schemas.microsoft.com/office/drawing/2014/main" id="{30E34950-FC7C-8445-FA0A-8870536F7840}"/>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45BA49BD-975E-AB39-E117-99495C8D5CF6}"/>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B938CC07-9994-964A-CF75-D14BD1E5A494}"/>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3DDF5963-C17A-0527-05DB-7531BD0DA574}"/>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2" name="直接连接符 11">
            <a:extLst>
              <a:ext uri="{FF2B5EF4-FFF2-40B4-BE49-F238E27FC236}">
                <a16:creationId xmlns:a16="http://schemas.microsoft.com/office/drawing/2014/main" id="{9FE73B91-95FC-15A1-FAEA-D6BDE26F1CA9}"/>
              </a:ext>
            </a:extLst>
          </p:cNvPr>
          <p:cNvCxnSpPr/>
          <p:nvPr/>
        </p:nvCxnSpPr>
        <p:spPr>
          <a:xfrm>
            <a:off x="6775682"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CFCEB9C3-D3E5-2AA2-3A2E-1E2B7EE4B8A9}"/>
              </a:ext>
            </a:extLst>
          </p:cNvPr>
          <p:cNvSpPr>
            <a:spLocks noGrp="1"/>
          </p:cNvSpPr>
          <p:nvPr>
            <p:ph type="sldNum" sz="quarter" idx="12"/>
          </p:nvPr>
        </p:nvSpPr>
        <p:spPr/>
        <p:txBody>
          <a:bodyPr/>
          <a:lstStyle/>
          <a:p>
            <a:fld id="{A8537B7A-7510-410A-AA53-45D600DA0276}" type="slidenum">
              <a:rPr lang="zh-CN" altLang="en-US" smtClean="0"/>
              <a:t>4</a:t>
            </a:fld>
            <a:endParaRPr lang="zh-CN" altLang="en-US"/>
          </a:p>
        </p:txBody>
      </p:sp>
      <p:pic>
        <p:nvPicPr>
          <p:cNvPr id="15" name="图形 14">
            <a:extLst>
              <a:ext uri="{FF2B5EF4-FFF2-40B4-BE49-F238E27FC236}">
                <a16:creationId xmlns:a16="http://schemas.microsoft.com/office/drawing/2014/main" id="{3B454D2E-3939-0ABB-339B-A6C6BD1A81F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36092190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1.2 </a:t>
            </a:r>
            <a:r>
              <a:rPr lang="zh-CN" altLang="en-US" dirty="0">
                <a:sym typeface="+mn-lt"/>
              </a:rPr>
              <a:t>研究意义</a:t>
            </a:r>
          </a:p>
        </p:txBody>
      </p:sp>
      <p:grpSp>
        <p:nvGrpSpPr>
          <p:cNvPr id="2" name="powerpoint template design by DAJU_PPT正版来源小红书大橘PPT微信DAJU_PPT请勿抄袭搬运！盗版必究！"/>
          <p:cNvGrpSpPr/>
          <p:nvPr/>
        </p:nvGrpSpPr>
        <p:grpSpPr>
          <a:xfrm>
            <a:off x="1763643" y="1731147"/>
            <a:ext cx="1283075" cy="4860235"/>
            <a:chOff x="1763643" y="1731147"/>
            <a:chExt cx="1283075" cy="4860235"/>
          </a:xfrm>
          <a:solidFill>
            <a:schemeClr val="bg1">
              <a:lumMod val="85000"/>
            </a:schemeClr>
          </a:solidFill>
        </p:grpSpPr>
        <p:sp>
          <p:nvSpPr>
            <p:cNvPr id="37" name="powerpoint template design by DAJU_PPT正版来源小红书大橘PPT微信DAJU_PPT请勿抄袭搬运！盗版必究！-1"/>
            <p:cNvSpPr/>
            <p:nvPr/>
          </p:nvSpPr>
          <p:spPr>
            <a:xfrm rot="5400000">
              <a:off x="1763643" y="1731147"/>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8" name="powerpoint template design by DAJU_PPT正版来源小红书大橘PPT微信DAJU_PPT请勿抄袭搬运！盗版必究！-2"/>
            <p:cNvSpPr/>
            <p:nvPr/>
          </p:nvSpPr>
          <p:spPr>
            <a:xfrm rot="16200000" flipH="1">
              <a:off x="1763643" y="2922916"/>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9" name="powerpoint template design by DAJU_PPT正版来源小红书大橘PPT微信DAJU_PPT请勿抄袭搬运！盗版必究！-3"/>
            <p:cNvSpPr/>
            <p:nvPr/>
          </p:nvSpPr>
          <p:spPr>
            <a:xfrm rot="5400000">
              <a:off x="1763643" y="4116538"/>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40" name="powerpoint template design by DAJU_PPT正版来源小红书大橘PPT微信DAJU_PPT请勿抄袭搬运！盗版必究！-4"/>
            <p:cNvSpPr/>
            <p:nvPr/>
          </p:nvSpPr>
          <p:spPr>
            <a:xfrm rot="16200000" flipH="1">
              <a:off x="1763643" y="5308307"/>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41" name="powerpoint template design by DAJU_PPT正版来源小红书大橘PPT微信DAJU_PPT请勿抄袭搬运！盗版必究！"/>
          <p:cNvSpPr/>
          <p:nvPr/>
        </p:nvSpPr>
        <p:spPr>
          <a:xfrm>
            <a:off x="1947980" y="1924496"/>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A.</a:t>
            </a:r>
            <a:endParaRPr lang="zh-CN" altLang="en-US" sz="3200" b="1" dirty="0">
              <a:cs typeface="+mn-ea"/>
              <a:sym typeface="+mn-lt"/>
            </a:endParaRPr>
          </a:p>
        </p:txBody>
      </p:sp>
      <p:sp>
        <p:nvSpPr>
          <p:cNvPr id="42" name="powerpoint template design by DAJU_PPT正版来源小红书大橘PPT微信DAJU_PPT请勿抄袭搬运！盗版必究！"/>
          <p:cNvSpPr/>
          <p:nvPr/>
        </p:nvSpPr>
        <p:spPr>
          <a:xfrm>
            <a:off x="1947980" y="3113658"/>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B.</a:t>
            </a:r>
            <a:endParaRPr lang="zh-CN" altLang="en-US" sz="3200" b="1" dirty="0">
              <a:cs typeface="+mn-ea"/>
              <a:sym typeface="+mn-lt"/>
            </a:endParaRPr>
          </a:p>
        </p:txBody>
      </p:sp>
      <p:sp>
        <p:nvSpPr>
          <p:cNvPr id="43" name="powerpoint template design by DAJU_PPT正版来源小红书大橘PPT微信DAJU_PPT请勿抄袭搬运！盗版必究！"/>
          <p:cNvSpPr/>
          <p:nvPr/>
        </p:nvSpPr>
        <p:spPr>
          <a:xfrm>
            <a:off x="1947980" y="430282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C.</a:t>
            </a:r>
            <a:endParaRPr lang="zh-CN" altLang="en-US" sz="3200" b="1" dirty="0">
              <a:cs typeface="+mn-ea"/>
              <a:sym typeface="+mn-lt"/>
            </a:endParaRPr>
          </a:p>
        </p:txBody>
      </p:sp>
      <p:sp>
        <p:nvSpPr>
          <p:cNvPr id="44" name="powerpoint template design by DAJU_PPT正版来源小红书大橘PPT微信DAJU_PPT请勿抄袭搬运！盗版必究！"/>
          <p:cNvSpPr/>
          <p:nvPr/>
        </p:nvSpPr>
        <p:spPr>
          <a:xfrm>
            <a:off x="1947980" y="5491982"/>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D.</a:t>
            </a:r>
            <a:endParaRPr lang="zh-CN" altLang="en-US" sz="3200" b="1" dirty="0">
              <a:cs typeface="+mn-ea"/>
              <a:sym typeface="+mn-lt"/>
            </a:endParaRPr>
          </a:p>
        </p:txBody>
      </p:sp>
      <p:sp>
        <p:nvSpPr>
          <p:cNvPr id="45" name="powerpoint template design by DAJU_PPT正版来源小红书大橘PPT微信DAJU_PPT请勿抄袭搬运！盗版必究！"/>
          <p:cNvSpPr txBox="1"/>
          <p:nvPr/>
        </p:nvSpPr>
        <p:spPr>
          <a:xfrm>
            <a:off x="3387763" y="2064581"/>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46" name="powerpoint template design by DAJU_PPT正版来源小红书大橘PPT微信DAJU_PPT请勿抄袭搬运！盗版必究！"/>
          <p:cNvSpPr txBox="1"/>
          <p:nvPr/>
        </p:nvSpPr>
        <p:spPr>
          <a:xfrm>
            <a:off x="3387763" y="3253743"/>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47" name="powerpoint template design by DAJU_PPT正版来源小红书大橘PPT微信DAJU_PPT请勿抄袭搬运！盗版必究！"/>
          <p:cNvSpPr txBox="1"/>
          <p:nvPr/>
        </p:nvSpPr>
        <p:spPr>
          <a:xfrm>
            <a:off x="3387763" y="4442905"/>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48" name="powerpoint template design by DAJU_PPT正版来源小红书大橘PPT微信DAJU_PPT请勿抄袭搬运！盗版必究！"/>
          <p:cNvSpPr txBox="1"/>
          <p:nvPr/>
        </p:nvSpPr>
        <p:spPr>
          <a:xfrm>
            <a:off x="3387763" y="5632067"/>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pic>
        <p:nvPicPr>
          <p:cNvPr id="3" name="图片 2">
            <a:extLst>
              <a:ext uri="{FF2B5EF4-FFF2-40B4-BE49-F238E27FC236}">
                <a16:creationId xmlns:a16="http://schemas.microsoft.com/office/drawing/2014/main" id="{FC841F44-FAF5-819B-6EDB-F63F4E0ECAAA}"/>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03C3C7F8-8454-7C21-2BFF-3F222823340E}"/>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5" name="直接连接符 4">
            <a:extLst>
              <a:ext uri="{FF2B5EF4-FFF2-40B4-BE49-F238E27FC236}">
                <a16:creationId xmlns:a16="http://schemas.microsoft.com/office/drawing/2014/main" id="{392AD6E9-0450-49F3-4A0C-2349F9AB7E0A}"/>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0C3E234B-70E4-3C94-275E-D510E377F2DC}"/>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7" name="直接连接符 6">
            <a:extLst>
              <a:ext uri="{FF2B5EF4-FFF2-40B4-BE49-F238E27FC236}">
                <a16:creationId xmlns:a16="http://schemas.microsoft.com/office/drawing/2014/main" id="{843A127C-4FEE-3572-37EF-608D2CC10629}"/>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a:extLst>
              <a:ext uri="{FF2B5EF4-FFF2-40B4-BE49-F238E27FC236}">
                <a16:creationId xmlns:a16="http://schemas.microsoft.com/office/drawing/2014/main" id="{A3799B72-5504-863E-61B7-BA9E7D0096E7}"/>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9" name="TextBox 7">
            <a:extLst>
              <a:ext uri="{FF2B5EF4-FFF2-40B4-BE49-F238E27FC236}">
                <a16:creationId xmlns:a16="http://schemas.microsoft.com/office/drawing/2014/main" id="{EFDCDFA3-7B31-13AD-F548-C648FD4AEA1A}"/>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0" name="TextBox 9">
            <a:extLst>
              <a:ext uri="{FF2B5EF4-FFF2-40B4-BE49-F238E27FC236}">
                <a16:creationId xmlns:a16="http://schemas.microsoft.com/office/drawing/2014/main" id="{4C50AAF5-70C8-C29A-EE6A-0FB7EBFE6DB4}"/>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1" name="TextBox 10">
            <a:extLst>
              <a:ext uri="{FF2B5EF4-FFF2-40B4-BE49-F238E27FC236}">
                <a16:creationId xmlns:a16="http://schemas.microsoft.com/office/drawing/2014/main" id="{14CAC8F5-FD7E-94B7-7834-6C8316B07F70}"/>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2" name="TextBox 11">
            <a:extLst>
              <a:ext uri="{FF2B5EF4-FFF2-40B4-BE49-F238E27FC236}">
                <a16:creationId xmlns:a16="http://schemas.microsoft.com/office/drawing/2014/main" id="{018E1E32-6FB6-86D9-4770-331E64F8F104}"/>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3" name="直接连接符 12">
            <a:extLst>
              <a:ext uri="{FF2B5EF4-FFF2-40B4-BE49-F238E27FC236}">
                <a16:creationId xmlns:a16="http://schemas.microsoft.com/office/drawing/2014/main" id="{9FC4F9BF-0054-0F8B-98C1-348791BAF0F4}"/>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FF0ECCE0-E4C3-9597-66C1-00CFF33DE3DB}"/>
              </a:ext>
            </a:extLst>
          </p:cNvPr>
          <p:cNvSpPr>
            <a:spLocks noGrp="1"/>
          </p:cNvSpPr>
          <p:nvPr>
            <p:ph type="sldNum" sz="quarter" idx="12"/>
          </p:nvPr>
        </p:nvSpPr>
        <p:spPr/>
        <p:txBody>
          <a:bodyPr/>
          <a:lstStyle/>
          <a:p>
            <a:fld id="{A8537B7A-7510-410A-AA53-45D600DA0276}" type="slidenum">
              <a:rPr lang="zh-CN" altLang="en-US" smtClean="0"/>
              <a:t>5</a:t>
            </a:fld>
            <a:endParaRPr lang="zh-CN" altLang="en-US"/>
          </a:p>
        </p:txBody>
      </p:sp>
      <p:pic>
        <p:nvPicPr>
          <p:cNvPr id="14" name="图形 13">
            <a:extLst>
              <a:ext uri="{FF2B5EF4-FFF2-40B4-BE49-F238E27FC236}">
                <a16:creationId xmlns:a16="http://schemas.microsoft.com/office/drawing/2014/main" id="{A99E07E8-73B8-720B-514E-F7A3A298F40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1.3 </a:t>
            </a:r>
            <a:r>
              <a:rPr lang="zh-CN" altLang="en-US" dirty="0">
                <a:sym typeface="+mn-lt"/>
              </a:rPr>
              <a:t>研究现状</a:t>
            </a:r>
          </a:p>
        </p:txBody>
      </p:sp>
      <p:sp>
        <p:nvSpPr>
          <p:cNvPr id="39" name="powerpoint template design by DAJU_PPT正版来源小红书大橘PPT微信DAJU_PPT请勿抄袭搬运！盗版必究！"/>
          <p:cNvSpPr/>
          <p:nvPr/>
        </p:nvSpPr>
        <p:spPr>
          <a:xfrm>
            <a:off x="1391920" y="2673416"/>
            <a:ext cx="615268" cy="2852058"/>
          </a:xfrm>
          <a:prstGeom prst="round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zh-CN" altLang="en-US" sz="2000" b="1" spc="300" dirty="0">
                <a:solidFill>
                  <a:schemeClr val="bg1"/>
                </a:solidFill>
                <a:cs typeface="+mn-ea"/>
                <a:sym typeface="+mn-lt"/>
              </a:rPr>
              <a:t>国内外现状分析</a:t>
            </a:r>
          </a:p>
        </p:txBody>
      </p:sp>
      <p:sp>
        <p:nvSpPr>
          <p:cNvPr id="40" name="powerpoint template design by DAJU_PPT正版来源小红书大橘PPT微信DAJU_PPT请勿抄袭搬运！盗版必究！"/>
          <p:cNvSpPr/>
          <p:nvPr/>
        </p:nvSpPr>
        <p:spPr>
          <a:xfrm>
            <a:off x="2245635" y="2138197"/>
            <a:ext cx="475766" cy="3922496"/>
          </a:xfrm>
          <a:prstGeom prst="leftBrace">
            <a:avLst>
              <a:gd name="adj1" fmla="val 544791"/>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grpSp>
        <p:nvGrpSpPr>
          <p:cNvPr id="6" name="powerpoint template design by DAJU_PPT正版来源小红书大橘PPT微信DAJU_PPT请勿抄袭搬运！盗版必究！">
            <a:extLst>
              <a:ext uri="{FF2B5EF4-FFF2-40B4-BE49-F238E27FC236}">
                <a16:creationId xmlns:a16="http://schemas.microsoft.com/office/drawing/2014/main" id="{F4B315F2-9DCE-9534-2FE6-5FE54308CAC3}"/>
              </a:ext>
            </a:extLst>
          </p:cNvPr>
          <p:cNvGrpSpPr/>
          <p:nvPr/>
        </p:nvGrpSpPr>
        <p:grpSpPr>
          <a:xfrm>
            <a:off x="2721401" y="1845061"/>
            <a:ext cx="8353974" cy="4508769"/>
            <a:chOff x="2721401" y="1845061"/>
            <a:chExt cx="8353974" cy="4508769"/>
          </a:xfrm>
        </p:grpSpPr>
        <p:grpSp>
          <p:nvGrpSpPr>
            <p:cNvPr id="3" name="组合 2">
              <a:extLst>
                <a:ext uri="{FF2B5EF4-FFF2-40B4-BE49-F238E27FC236}">
                  <a16:creationId xmlns:a16="http://schemas.microsoft.com/office/drawing/2014/main" id="{8EE1042C-8856-E8DE-19B6-5F676C57E592}"/>
                </a:ext>
              </a:extLst>
            </p:cNvPr>
            <p:cNvGrpSpPr/>
            <p:nvPr/>
          </p:nvGrpSpPr>
          <p:grpSpPr>
            <a:xfrm>
              <a:off x="2721401" y="3470796"/>
              <a:ext cx="8353974" cy="1257300"/>
              <a:chOff x="2721401" y="3437206"/>
              <a:chExt cx="8353974" cy="1257300"/>
            </a:xfrm>
          </p:grpSpPr>
          <p:sp>
            <p:nvSpPr>
              <p:cNvPr id="42" name="powerpoint template design by DAJU_PPT正版来源小红书大橘PPT微信DAJU_PPT请勿抄袭搬运！盗版必究！-1"/>
              <p:cNvSpPr/>
              <p:nvPr/>
            </p:nvSpPr>
            <p:spPr>
              <a:xfrm>
                <a:off x="2721401" y="3813856"/>
                <a:ext cx="2016000" cy="504000"/>
              </a:xfrm>
              <a:prstGeom prst="round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b="1" spc="300" dirty="0">
                    <a:solidFill>
                      <a:schemeClr val="bg1"/>
                    </a:solidFill>
                    <a:cs typeface="+mn-ea"/>
                    <a:sym typeface="+mn-lt"/>
                  </a:rPr>
                  <a:t>主要研究趋势</a:t>
                </a:r>
              </a:p>
            </p:txBody>
          </p:sp>
          <p:sp>
            <p:nvSpPr>
              <p:cNvPr id="44" name="powerpoint template design by DAJU_PPT正版来源小红书大橘PPT微信DAJU_PPT请勿抄袭搬运！盗版必究！-2"/>
              <p:cNvSpPr/>
              <p:nvPr/>
            </p:nvSpPr>
            <p:spPr>
              <a:xfrm>
                <a:off x="4911630" y="3437206"/>
                <a:ext cx="180000" cy="1257300"/>
              </a:xfrm>
              <a:prstGeom prst="leftBrace">
                <a:avLst>
                  <a:gd name="adj1" fmla="val 174625"/>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47" name="powerpoint template design by DAJU_PPT正版来源小红书大橘PPT微信DAJU_PPT请勿抄袭搬运！盗版必究！-3"/>
              <p:cNvSpPr/>
              <p:nvPr/>
            </p:nvSpPr>
            <p:spPr>
              <a:xfrm>
                <a:off x="5278799" y="3473386"/>
                <a:ext cx="5796576" cy="1184940"/>
              </a:xfrm>
              <a:prstGeom prst="rect">
                <a:avLst/>
              </a:prstGeom>
            </p:spPr>
            <p:txBody>
              <a:bodyPr wrap="square">
                <a:spAutoFit/>
              </a:bodyPr>
              <a:lstStyle/>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p:txBody>
          </p:sp>
        </p:grpSp>
        <p:grpSp>
          <p:nvGrpSpPr>
            <p:cNvPr id="2" name="组合 1">
              <a:extLst>
                <a:ext uri="{FF2B5EF4-FFF2-40B4-BE49-F238E27FC236}">
                  <a16:creationId xmlns:a16="http://schemas.microsoft.com/office/drawing/2014/main" id="{FA056E2D-3623-F28F-F069-5CD6CD0CB231}"/>
                </a:ext>
              </a:extLst>
            </p:cNvPr>
            <p:cNvGrpSpPr/>
            <p:nvPr/>
          </p:nvGrpSpPr>
          <p:grpSpPr>
            <a:xfrm>
              <a:off x="2721401" y="1845061"/>
              <a:ext cx="8353974" cy="1257300"/>
              <a:chOff x="2721401" y="1845061"/>
              <a:chExt cx="8353974" cy="1257300"/>
            </a:xfrm>
          </p:grpSpPr>
          <p:sp>
            <p:nvSpPr>
              <p:cNvPr id="41" name="powerpoint template design by DAJU_PPT正版来源小红书大橘PPT微信DAJU_PPT请勿抄袭搬运！盗版必究！-4"/>
              <p:cNvSpPr/>
              <p:nvPr/>
            </p:nvSpPr>
            <p:spPr>
              <a:xfrm>
                <a:off x="2721401" y="2221711"/>
                <a:ext cx="2016000" cy="504000"/>
              </a:xfrm>
              <a:prstGeom prst="round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b="1" spc="300" dirty="0">
                    <a:solidFill>
                      <a:schemeClr val="bg1"/>
                    </a:solidFill>
                    <a:cs typeface="+mn-ea"/>
                    <a:sym typeface="+mn-lt"/>
                  </a:rPr>
                  <a:t>主要研究热点</a:t>
                </a:r>
              </a:p>
            </p:txBody>
          </p:sp>
          <p:sp>
            <p:nvSpPr>
              <p:cNvPr id="45" name="powerpoint template design by DAJU_PPT正版来源小红书大橘PPT微信DAJU_PPT请勿抄袭搬运！盗版必究！-5"/>
              <p:cNvSpPr/>
              <p:nvPr/>
            </p:nvSpPr>
            <p:spPr>
              <a:xfrm>
                <a:off x="4911630" y="1845061"/>
                <a:ext cx="180000" cy="1257300"/>
              </a:xfrm>
              <a:prstGeom prst="leftBrace">
                <a:avLst>
                  <a:gd name="adj1" fmla="val 174625"/>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32" name="powerpoint template design by DAJU_PPT正版来源小红书大橘PPT微信DAJU_PPT请勿抄袭搬运！盗版必究！-6"/>
              <p:cNvSpPr/>
              <p:nvPr/>
            </p:nvSpPr>
            <p:spPr>
              <a:xfrm>
                <a:off x="5278799" y="1881241"/>
                <a:ext cx="5796576" cy="1184940"/>
              </a:xfrm>
              <a:prstGeom prst="rect">
                <a:avLst/>
              </a:prstGeom>
            </p:spPr>
            <p:txBody>
              <a:bodyPr wrap="square">
                <a:spAutoFit/>
              </a:bodyPr>
              <a:lstStyle/>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p:txBody>
          </p:sp>
        </p:grpSp>
        <p:grpSp>
          <p:nvGrpSpPr>
            <p:cNvPr id="5" name="组合 4">
              <a:extLst>
                <a:ext uri="{FF2B5EF4-FFF2-40B4-BE49-F238E27FC236}">
                  <a16:creationId xmlns:a16="http://schemas.microsoft.com/office/drawing/2014/main" id="{C65C0EED-ED60-2C5D-A53F-05E0E708BC41}"/>
                </a:ext>
              </a:extLst>
            </p:cNvPr>
            <p:cNvGrpSpPr/>
            <p:nvPr/>
          </p:nvGrpSpPr>
          <p:grpSpPr>
            <a:xfrm>
              <a:off x="2721401" y="5096530"/>
              <a:ext cx="8353974" cy="1257300"/>
              <a:chOff x="2721401" y="5096530"/>
              <a:chExt cx="8353974" cy="1257300"/>
            </a:xfrm>
          </p:grpSpPr>
          <p:sp>
            <p:nvSpPr>
              <p:cNvPr id="43" name="powerpoint template design by DAJU_PPT正版来源小红书大橘PPT微信DAJU_PPT请勿抄袭搬运！盗版必究！-7"/>
              <p:cNvSpPr/>
              <p:nvPr/>
            </p:nvSpPr>
            <p:spPr>
              <a:xfrm>
                <a:off x="2721401" y="5473180"/>
                <a:ext cx="2016000" cy="504000"/>
              </a:xfrm>
              <a:prstGeom prst="round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b="1" spc="300" dirty="0">
                    <a:solidFill>
                      <a:schemeClr val="bg1"/>
                    </a:solidFill>
                    <a:cs typeface="+mn-ea"/>
                    <a:sym typeface="+mn-lt"/>
                  </a:rPr>
                  <a:t>研究应用领域</a:t>
                </a:r>
              </a:p>
            </p:txBody>
          </p:sp>
          <p:sp>
            <p:nvSpPr>
              <p:cNvPr id="46" name="powerpoint template design by DAJU_PPT正版来源小红书大橘PPT微信DAJU_PPT请勿抄袭搬运！盗版必究！-8"/>
              <p:cNvSpPr/>
              <p:nvPr/>
            </p:nvSpPr>
            <p:spPr>
              <a:xfrm>
                <a:off x="4911630" y="5096530"/>
                <a:ext cx="180000" cy="1257300"/>
              </a:xfrm>
              <a:prstGeom prst="leftBrace">
                <a:avLst>
                  <a:gd name="adj1" fmla="val 174625"/>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36" name="powerpoint template design by DAJU_PPT正版来源小红书大橘PPT微信DAJU_PPT请勿抄袭搬运！盗版必究！-9"/>
              <p:cNvSpPr/>
              <p:nvPr/>
            </p:nvSpPr>
            <p:spPr>
              <a:xfrm>
                <a:off x="5278799" y="5132710"/>
                <a:ext cx="5796576" cy="1184940"/>
              </a:xfrm>
              <a:prstGeom prst="rect">
                <a:avLst/>
              </a:prstGeom>
            </p:spPr>
            <p:txBody>
              <a:bodyPr wrap="square">
                <a:spAutoFit/>
              </a:bodyPr>
              <a:lstStyle/>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p:txBody>
          </p:sp>
        </p:grpSp>
      </p:grpSp>
      <p:pic>
        <p:nvPicPr>
          <p:cNvPr id="4" name="图片 3">
            <a:extLst>
              <a:ext uri="{FF2B5EF4-FFF2-40B4-BE49-F238E27FC236}">
                <a16:creationId xmlns:a16="http://schemas.microsoft.com/office/drawing/2014/main" id="{5CFAAAB6-2353-77D2-57A2-F444870EE566}"/>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83AE53E5-EEB0-B386-40A9-15BBA255953C}"/>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8" name="直接连接符 7">
            <a:extLst>
              <a:ext uri="{FF2B5EF4-FFF2-40B4-BE49-F238E27FC236}">
                <a16:creationId xmlns:a16="http://schemas.microsoft.com/office/drawing/2014/main" id="{97BC6A57-A83D-6717-443D-AE034069F260}"/>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DAEFA997-DEE3-C82B-33F1-EA629F6FA5D8}"/>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10" name="直接连接符 9">
            <a:extLst>
              <a:ext uri="{FF2B5EF4-FFF2-40B4-BE49-F238E27FC236}">
                <a16:creationId xmlns:a16="http://schemas.microsoft.com/office/drawing/2014/main" id="{8D9DD0D6-B7D8-D2C3-149D-BE81449390E7}"/>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TextBox 6">
            <a:extLst>
              <a:ext uri="{FF2B5EF4-FFF2-40B4-BE49-F238E27FC236}">
                <a16:creationId xmlns:a16="http://schemas.microsoft.com/office/drawing/2014/main" id="{D284DF37-2134-DB1F-A6D6-289D20906250}"/>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12" name="TextBox 7">
            <a:extLst>
              <a:ext uri="{FF2B5EF4-FFF2-40B4-BE49-F238E27FC236}">
                <a16:creationId xmlns:a16="http://schemas.microsoft.com/office/drawing/2014/main" id="{074F1C49-1147-3F7F-8857-7B0E49E73220}"/>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3" name="TextBox 9">
            <a:extLst>
              <a:ext uri="{FF2B5EF4-FFF2-40B4-BE49-F238E27FC236}">
                <a16:creationId xmlns:a16="http://schemas.microsoft.com/office/drawing/2014/main" id="{C16FCA4C-5B89-73D4-D4E2-B018C5846202}"/>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4" name="TextBox 10">
            <a:extLst>
              <a:ext uri="{FF2B5EF4-FFF2-40B4-BE49-F238E27FC236}">
                <a16:creationId xmlns:a16="http://schemas.microsoft.com/office/drawing/2014/main" id="{37EEE54B-57F6-059F-37E6-D2EC4912BE0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5" name="TextBox 11">
            <a:extLst>
              <a:ext uri="{FF2B5EF4-FFF2-40B4-BE49-F238E27FC236}">
                <a16:creationId xmlns:a16="http://schemas.microsoft.com/office/drawing/2014/main" id="{3C0DCA46-3ECA-B644-54A2-F1587968C5DA}"/>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6" name="直接连接符 15">
            <a:extLst>
              <a:ext uri="{FF2B5EF4-FFF2-40B4-BE49-F238E27FC236}">
                <a16:creationId xmlns:a16="http://schemas.microsoft.com/office/drawing/2014/main" id="{5F3C337C-CAED-1DD2-055A-B3C33D76A59E}"/>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灯片编号占位符 17">
            <a:extLst>
              <a:ext uri="{FF2B5EF4-FFF2-40B4-BE49-F238E27FC236}">
                <a16:creationId xmlns:a16="http://schemas.microsoft.com/office/drawing/2014/main" id="{02C814CF-34A2-3458-73CC-A8D852F0D82B}"/>
              </a:ext>
            </a:extLst>
          </p:cNvPr>
          <p:cNvSpPr>
            <a:spLocks noGrp="1"/>
          </p:cNvSpPr>
          <p:nvPr>
            <p:ph type="sldNum" sz="quarter" idx="12"/>
          </p:nvPr>
        </p:nvSpPr>
        <p:spPr/>
        <p:txBody>
          <a:bodyPr/>
          <a:lstStyle/>
          <a:p>
            <a:fld id="{A8537B7A-7510-410A-AA53-45D600DA0276}" type="slidenum">
              <a:rPr lang="zh-CN" altLang="en-US" smtClean="0"/>
              <a:t>6</a:t>
            </a:fld>
            <a:endParaRPr lang="zh-CN" altLang="en-US"/>
          </a:p>
        </p:txBody>
      </p:sp>
      <p:pic>
        <p:nvPicPr>
          <p:cNvPr id="17" name="图形 16">
            <a:extLst>
              <a:ext uri="{FF2B5EF4-FFF2-40B4-BE49-F238E27FC236}">
                <a16:creationId xmlns:a16="http://schemas.microsoft.com/office/drawing/2014/main" id="{7DA67A06-2B9C-7FAE-FE94-B6E8D58F98F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8" name="powerpoint template design by DAJU_PPT正版来源小红书大橘PPT微信DAJU_PPT请勿抄袭搬运！盗版必究！">
            <a:extLst>
              <a:ext uri="{FF2B5EF4-FFF2-40B4-BE49-F238E27FC236}">
                <a16:creationId xmlns:a16="http://schemas.microsoft.com/office/drawing/2014/main" id="{3BCAD7D4-4F54-5105-E8F1-545178F9F94E}"/>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1.4 </a:t>
            </a:r>
            <a:r>
              <a:rPr lang="zh-CN" altLang="en-US" dirty="0">
                <a:sym typeface="+mn-lt"/>
              </a:rPr>
              <a:t>主要创新点</a:t>
            </a:r>
          </a:p>
        </p:txBody>
      </p:sp>
      <p:grpSp>
        <p:nvGrpSpPr>
          <p:cNvPr id="2" name="powerpoint template design by DAJU_PPT正版来源小红书大橘PPT微信DAJU_PPT请勿抄袭搬运！盗版必究！">
            <a:extLst>
              <a:ext uri="{FF2B5EF4-FFF2-40B4-BE49-F238E27FC236}">
                <a16:creationId xmlns:a16="http://schemas.microsoft.com/office/drawing/2014/main" id="{354C5141-4E2D-D4FB-8EF4-196950248684}"/>
              </a:ext>
            </a:extLst>
          </p:cNvPr>
          <p:cNvGrpSpPr/>
          <p:nvPr/>
        </p:nvGrpSpPr>
        <p:grpSpPr>
          <a:xfrm>
            <a:off x="978730" y="1560165"/>
            <a:ext cx="10234540" cy="4451428"/>
            <a:chOff x="978730" y="1203286"/>
            <a:chExt cx="10234540" cy="4451428"/>
          </a:xfrm>
        </p:grpSpPr>
        <p:sp>
          <p:nvSpPr>
            <p:cNvPr id="69" name="powerpoint template design by DAJU_PPT正版来源小红书大橘PPT微信DAJU_PPT请勿抄袭搬运！盗版必究！-1">
              <a:extLst>
                <a:ext uri="{FF2B5EF4-FFF2-40B4-BE49-F238E27FC236}">
                  <a16:creationId xmlns:a16="http://schemas.microsoft.com/office/drawing/2014/main" id="{52708A74-C5B6-4E48-A212-91A356646D15}"/>
                </a:ext>
              </a:extLst>
            </p:cNvPr>
            <p:cNvSpPr>
              <a:spLocks/>
            </p:cNvSpPr>
            <p:nvPr/>
          </p:nvSpPr>
          <p:spPr>
            <a:xfrm rot="5400000" flipV="1">
              <a:off x="5062045" y="2786451"/>
              <a:ext cx="1285681" cy="1285200"/>
            </a:xfrm>
            <a:prstGeom prst="arc">
              <a:avLst>
                <a:gd name="adj1" fmla="val 10800000"/>
                <a:gd name="adj2" fmla="val 0"/>
              </a:avLst>
            </a:prstGeom>
            <a:noFill/>
            <a:ln w="184150" cap="rnd">
              <a:solidFill>
                <a:schemeClr val="accent2"/>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defTabSz="914354"/>
              <a:endParaRPr lang="zh-CN" altLang="en-US" sz="2000" b="1">
                <a:solidFill>
                  <a:schemeClr val="bg1"/>
                </a:solidFill>
              </a:endParaRPr>
            </a:p>
          </p:txBody>
        </p:sp>
        <p:sp>
          <p:nvSpPr>
            <p:cNvPr id="70" name="powerpoint template design by DAJU_PPT正版来源小红书大橘PPT微信DAJU_PPT请勿抄袭搬运！盗版必究！-2">
              <a:extLst>
                <a:ext uri="{FF2B5EF4-FFF2-40B4-BE49-F238E27FC236}">
                  <a16:creationId xmlns:a16="http://schemas.microsoft.com/office/drawing/2014/main" id="{F5259A50-60CE-403C-B715-FE7877E9E9DB}"/>
                </a:ext>
              </a:extLst>
            </p:cNvPr>
            <p:cNvSpPr/>
            <p:nvPr/>
          </p:nvSpPr>
          <p:spPr>
            <a:xfrm rot="5400000" flipV="1">
              <a:off x="5062046" y="4369274"/>
              <a:ext cx="1285681" cy="1285200"/>
            </a:xfrm>
            <a:prstGeom prst="arc">
              <a:avLst>
                <a:gd name="adj1" fmla="val 10800000"/>
                <a:gd name="adj2" fmla="val 0"/>
              </a:avLst>
            </a:prstGeom>
            <a:noFill/>
            <a:ln w="184150" cap="rnd">
              <a:solidFill>
                <a:schemeClr val="accent1"/>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bg1"/>
                </a:solidFill>
              </a:endParaRPr>
            </a:p>
          </p:txBody>
        </p:sp>
        <p:sp>
          <p:nvSpPr>
            <p:cNvPr id="71" name="powerpoint template design by DAJU_PPT正版来源小红书大橘PPT微信DAJU_PPT请勿抄袭搬运！盗版必究！-3">
              <a:extLst>
                <a:ext uri="{FF2B5EF4-FFF2-40B4-BE49-F238E27FC236}">
                  <a16:creationId xmlns:a16="http://schemas.microsoft.com/office/drawing/2014/main" id="{5CB7A5D1-9808-4446-9C75-036287E2898D}"/>
                </a:ext>
              </a:extLst>
            </p:cNvPr>
            <p:cNvSpPr>
              <a:spLocks/>
            </p:cNvSpPr>
            <p:nvPr/>
          </p:nvSpPr>
          <p:spPr>
            <a:xfrm rot="5400000" flipV="1">
              <a:off x="5062045" y="1203527"/>
              <a:ext cx="1285681" cy="1285200"/>
            </a:xfrm>
            <a:prstGeom prst="arc">
              <a:avLst>
                <a:gd name="adj1" fmla="val 10800000"/>
                <a:gd name="adj2" fmla="val 0"/>
              </a:avLst>
            </a:prstGeom>
            <a:noFill/>
            <a:ln w="184150" cap="rnd">
              <a:solidFill>
                <a:schemeClr val="accent1"/>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bg1"/>
                </a:solidFill>
              </a:endParaRPr>
            </a:p>
          </p:txBody>
        </p:sp>
        <p:sp>
          <p:nvSpPr>
            <p:cNvPr id="72" name="powerpoint template design by DAJU_PPT正版来源小红书大橘PPT微信DAJU_PPT请勿抄袭搬运！盗版必究！-4">
              <a:extLst>
                <a:ext uri="{FF2B5EF4-FFF2-40B4-BE49-F238E27FC236}">
                  <a16:creationId xmlns:a16="http://schemas.microsoft.com/office/drawing/2014/main" id="{27D7C47E-009C-4764-80ED-0873BD2C33DA}"/>
                </a:ext>
              </a:extLst>
            </p:cNvPr>
            <p:cNvSpPr/>
            <p:nvPr/>
          </p:nvSpPr>
          <p:spPr>
            <a:xfrm>
              <a:off x="5232017" y="1379199"/>
              <a:ext cx="5981252" cy="934057"/>
            </a:xfrm>
            <a:prstGeom prst="roundRect">
              <a:avLst>
                <a:gd name="adj" fmla="val 50000"/>
              </a:avLst>
            </a:prstGeom>
            <a:solidFill>
              <a:schemeClr val="bg1">
                <a:lumMod val="95000"/>
                <a:alpha val="50000"/>
              </a:schemeClr>
            </a:solidFill>
            <a:ln w="381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tx1"/>
                </a:solidFill>
              </a:endParaRPr>
            </a:p>
          </p:txBody>
        </p:sp>
        <p:sp>
          <p:nvSpPr>
            <p:cNvPr id="73" name="powerpoint template design by DAJU_PPT正版来源小红书大橘PPT微信DAJU_PPT请勿抄袭搬运！盗版必究！-5">
              <a:extLst>
                <a:ext uri="{FF2B5EF4-FFF2-40B4-BE49-F238E27FC236}">
                  <a16:creationId xmlns:a16="http://schemas.microsoft.com/office/drawing/2014/main" id="{38780E60-0AEA-48C5-8038-D41D14DA75ED}"/>
                </a:ext>
              </a:extLst>
            </p:cNvPr>
            <p:cNvSpPr/>
            <p:nvPr/>
          </p:nvSpPr>
          <p:spPr>
            <a:xfrm rot="10800000">
              <a:off x="4087533" y="1811505"/>
              <a:ext cx="642686" cy="3235092"/>
            </a:xfrm>
            <a:prstGeom prst="rightBracket">
              <a:avLst>
                <a:gd name="adj" fmla="val 96046"/>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cxnSp>
          <p:nvCxnSpPr>
            <p:cNvPr id="74" name="powerpoint template design by DAJU_PPT正版来源小红书大橘PPT微信DAJU_PPT请勿抄袭搬运！盗版必究！-6">
              <a:extLst>
                <a:ext uri="{FF2B5EF4-FFF2-40B4-BE49-F238E27FC236}">
                  <a16:creationId xmlns:a16="http://schemas.microsoft.com/office/drawing/2014/main" id="{AC7568FB-155B-4E35-9F8C-CC22126ED5F7}"/>
                </a:ext>
              </a:extLst>
            </p:cNvPr>
            <p:cNvCxnSpPr>
              <a:cxnSpLocks/>
            </p:cNvCxnSpPr>
            <p:nvPr/>
          </p:nvCxnSpPr>
          <p:spPr>
            <a:xfrm>
              <a:off x="3030960" y="3354776"/>
              <a:ext cx="1056572"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5" name="powerpoint template design by DAJU_PPT正版来源小红书大橘PPT微信DAJU_PPT请勿抄袭搬运！盗版必究！-7">
              <a:extLst>
                <a:ext uri="{FF2B5EF4-FFF2-40B4-BE49-F238E27FC236}">
                  <a16:creationId xmlns:a16="http://schemas.microsoft.com/office/drawing/2014/main" id="{D2C958B4-CF3A-4A9F-82B4-D85FD524D2E5}"/>
                </a:ext>
              </a:extLst>
            </p:cNvPr>
            <p:cNvSpPr/>
            <p:nvPr/>
          </p:nvSpPr>
          <p:spPr>
            <a:xfrm>
              <a:off x="5232017" y="2962022"/>
              <a:ext cx="5981252" cy="934057"/>
            </a:xfrm>
            <a:prstGeom prst="roundRect">
              <a:avLst>
                <a:gd name="adj" fmla="val 50000"/>
              </a:avLst>
            </a:prstGeom>
            <a:solidFill>
              <a:schemeClr val="bg1">
                <a:lumMod val="95000"/>
                <a:alpha val="50000"/>
              </a:schemeClr>
            </a:solidFill>
            <a:ln w="381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tx1"/>
                </a:solidFill>
              </a:endParaRPr>
            </a:p>
          </p:txBody>
        </p:sp>
        <p:sp>
          <p:nvSpPr>
            <p:cNvPr id="76" name="powerpoint template design by DAJU_PPT正版来源小红书大橘PPT微信DAJU_PPT请勿抄袭搬运！盗版必究！-8">
              <a:extLst>
                <a:ext uri="{FF2B5EF4-FFF2-40B4-BE49-F238E27FC236}">
                  <a16:creationId xmlns:a16="http://schemas.microsoft.com/office/drawing/2014/main" id="{B698D9A1-CC0D-4834-B1D8-239891B53086}"/>
                </a:ext>
              </a:extLst>
            </p:cNvPr>
            <p:cNvSpPr/>
            <p:nvPr/>
          </p:nvSpPr>
          <p:spPr>
            <a:xfrm>
              <a:off x="5232018" y="4549293"/>
              <a:ext cx="5981252" cy="934057"/>
            </a:xfrm>
            <a:prstGeom prst="roundRect">
              <a:avLst>
                <a:gd name="adj" fmla="val 50000"/>
              </a:avLst>
            </a:prstGeom>
            <a:solidFill>
              <a:schemeClr val="bg1">
                <a:lumMod val="95000"/>
                <a:alpha val="50000"/>
              </a:schemeClr>
            </a:solidFill>
            <a:ln w="381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tx1"/>
                </a:solidFill>
              </a:endParaRPr>
            </a:p>
          </p:txBody>
        </p:sp>
        <p:sp>
          <p:nvSpPr>
            <p:cNvPr id="77" name="powerpoint template design by DAJU_PPT正版来源小红书大橘PPT微信DAJU_PPT请勿抄袭搬运！盗版必究！-9">
              <a:extLst>
                <a:ext uri="{FF2B5EF4-FFF2-40B4-BE49-F238E27FC236}">
                  <a16:creationId xmlns:a16="http://schemas.microsoft.com/office/drawing/2014/main" id="{9E5BD440-D389-41BA-84F6-6756ACB46F57}"/>
                </a:ext>
              </a:extLst>
            </p:cNvPr>
            <p:cNvSpPr/>
            <p:nvPr/>
          </p:nvSpPr>
          <p:spPr>
            <a:xfrm>
              <a:off x="978730" y="2031436"/>
              <a:ext cx="2646679" cy="2646679"/>
            </a:xfrm>
            <a:prstGeom prst="ellipse">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8" name="powerpoint template design by DAJU_PPT正版来源小红书大橘PPT微信DAJU_PPT请勿抄袭搬运！盗版必究！-10">
              <a:extLst>
                <a:ext uri="{FF2B5EF4-FFF2-40B4-BE49-F238E27FC236}">
                  <a16:creationId xmlns:a16="http://schemas.microsoft.com/office/drawing/2014/main" id="{6C978F22-CD6F-4451-8190-668B66DE8714}"/>
                </a:ext>
              </a:extLst>
            </p:cNvPr>
            <p:cNvSpPr txBox="1"/>
            <p:nvPr/>
          </p:nvSpPr>
          <p:spPr>
            <a:xfrm>
              <a:off x="1748071" y="3610227"/>
              <a:ext cx="1107996" cy="461665"/>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a:solidFill>
                    <a:schemeClr val="bg1"/>
                  </a:solidFill>
                </a:rPr>
                <a:t>创新点</a:t>
              </a:r>
            </a:p>
          </p:txBody>
        </p:sp>
        <p:sp>
          <p:nvSpPr>
            <p:cNvPr id="79" name="powerpoint template design by DAJU_PPT正版来源小红书大橘PPT微信DAJU_PPT请勿抄袭搬运！盗版必究！-11">
              <a:extLst>
                <a:ext uri="{FF2B5EF4-FFF2-40B4-BE49-F238E27FC236}">
                  <a16:creationId xmlns:a16="http://schemas.microsoft.com/office/drawing/2014/main" id="{2A63EA67-AFFC-4637-9970-9F99594FA6BF}"/>
                </a:ext>
              </a:extLst>
            </p:cNvPr>
            <p:cNvSpPr txBox="1"/>
            <p:nvPr/>
          </p:nvSpPr>
          <p:spPr>
            <a:xfrm>
              <a:off x="5935916" y="1500439"/>
              <a:ext cx="4784749" cy="69519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600" dirty="0">
                  <a:latin typeface="+mn-ea"/>
                </a:rPr>
                <a:t>这里输入您的正文内容，建议标题字号</a:t>
              </a:r>
              <a:r>
                <a:rPr lang="en-US" altLang="zh-CN" sz="1600" dirty="0">
                  <a:latin typeface="+mn-ea"/>
                </a:rPr>
                <a:t>16-24</a:t>
              </a:r>
              <a:r>
                <a:rPr lang="zh-CN" altLang="en-US" sz="1600" dirty="0">
                  <a:latin typeface="+mn-ea"/>
                </a:rPr>
                <a:t>，正文字号</a:t>
              </a:r>
              <a:r>
                <a:rPr lang="en-US" altLang="zh-CN" sz="1600" dirty="0">
                  <a:latin typeface="+mn-ea"/>
                </a:rPr>
                <a:t>14-18</a:t>
              </a:r>
              <a:r>
                <a:rPr lang="zh-CN" altLang="en-US" sz="1600" dirty="0">
                  <a:latin typeface="+mn-ea"/>
                </a:rPr>
                <a:t>。正文文本长度不宜过长</a:t>
              </a:r>
            </a:p>
          </p:txBody>
        </p:sp>
        <p:sp>
          <p:nvSpPr>
            <p:cNvPr id="80" name="powerpoint template design by DAJU_PPT正版来源小红书大橘PPT微信DAJU_PPT请勿抄袭搬运！盗版必究！-12">
              <a:extLst>
                <a:ext uri="{FF2B5EF4-FFF2-40B4-BE49-F238E27FC236}">
                  <a16:creationId xmlns:a16="http://schemas.microsoft.com/office/drawing/2014/main" id="{F0DD6C08-8EB6-4B46-981B-F65AABB8BB5A}"/>
                </a:ext>
              </a:extLst>
            </p:cNvPr>
            <p:cNvSpPr txBox="1"/>
            <p:nvPr/>
          </p:nvSpPr>
          <p:spPr>
            <a:xfrm>
              <a:off x="5935916" y="3083363"/>
              <a:ext cx="4784749" cy="69519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600" dirty="0">
                  <a:latin typeface="+mn-ea"/>
                </a:rPr>
                <a:t>这里输入您的正文内容，建议标题字号</a:t>
              </a:r>
              <a:r>
                <a:rPr lang="en-US" altLang="zh-CN" sz="1600" dirty="0">
                  <a:latin typeface="+mn-ea"/>
                </a:rPr>
                <a:t>16-24</a:t>
              </a:r>
              <a:r>
                <a:rPr lang="zh-CN" altLang="en-US" sz="1600" dirty="0">
                  <a:latin typeface="+mn-ea"/>
                </a:rPr>
                <a:t>，正文字号</a:t>
              </a:r>
              <a:r>
                <a:rPr lang="en-US" altLang="zh-CN" sz="1600" dirty="0">
                  <a:latin typeface="+mn-ea"/>
                </a:rPr>
                <a:t>14-18</a:t>
              </a:r>
              <a:r>
                <a:rPr lang="zh-CN" altLang="en-US" sz="1600" dirty="0">
                  <a:latin typeface="+mn-ea"/>
                </a:rPr>
                <a:t>。正文文本长度不宜过长</a:t>
              </a:r>
            </a:p>
          </p:txBody>
        </p:sp>
        <p:sp>
          <p:nvSpPr>
            <p:cNvPr id="81" name="powerpoint template design by DAJU_PPT正版来源小红书大橘PPT微信DAJU_PPT请勿抄袭搬运！盗版必究！-13">
              <a:extLst>
                <a:ext uri="{FF2B5EF4-FFF2-40B4-BE49-F238E27FC236}">
                  <a16:creationId xmlns:a16="http://schemas.microsoft.com/office/drawing/2014/main" id="{3133C1DA-C91A-4B14-B97F-49FF36AAB154}"/>
                </a:ext>
              </a:extLst>
            </p:cNvPr>
            <p:cNvSpPr txBox="1"/>
            <p:nvPr/>
          </p:nvSpPr>
          <p:spPr>
            <a:xfrm>
              <a:off x="5935917" y="4655428"/>
              <a:ext cx="4784749" cy="695190"/>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600" dirty="0">
                  <a:latin typeface="+mn-ea"/>
                </a:rPr>
                <a:t>这里输入您的正文内容，建议标题字号</a:t>
              </a:r>
              <a:r>
                <a:rPr lang="en-US" altLang="zh-CN" sz="1600" dirty="0">
                  <a:latin typeface="+mn-ea"/>
                </a:rPr>
                <a:t>16-24</a:t>
              </a:r>
              <a:r>
                <a:rPr lang="zh-CN" altLang="en-US" sz="1600" dirty="0">
                  <a:latin typeface="+mn-ea"/>
                </a:rPr>
                <a:t>，正文字号</a:t>
              </a:r>
              <a:r>
                <a:rPr lang="en-US" altLang="zh-CN" sz="1600" dirty="0">
                  <a:latin typeface="+mn-ea"/>
                </a:rPr>
                <a:t>14-18</a:t>
              </a:r>
              <a:r>
                <a:rPr lang="zh-CN" altLang="en-US" sz="1600" dirty="0">
                  <a:latin typeface="+mn-ea"/>
                </a:rPr>
                <a:t>。正文文本长度不宜过长</a:t>
              </a:r>
            </a:p>
          </p:txBody>
        </p:sp>
      </p:grpSp>
      <p:pic>
        <p:nvPicPr>
          <p:cNvPr id="4" name="powerpoint template design by DAJU_PPT正版来源小红书大橘PPT微信DAJU_PPT请勿抄袭搬运！盗版必究！">
            <a:extLst>
              <a:ext uri="{FF2B5EF4-FFF2-40B4-BE49-F238E27FC236}">
                <a16:creationId xmlns:a16="http://schemas.microsoft.com/office/drawing/2014/main" id="{76F6DA3B-D5D3-6B00-A88B-2907F44358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20015" y="3056151"/>
            <a:ext cx="851312" cy="851312"/>
          </a:xfrm>
          <a:prstGeom prst="rect">
            <a:avLst/>
          </a:prstGeom>
        </p:spPr>
      </p:pic>
      <p:pic>
        <p:nvPicPr>
          <p:cNvPr id="3" name="图片 2">
            <a:extLst>
              <a:ext uri="{FF2B5EF4-FFF2-40B4-BE49-F238E27FC236}">
                <a16:creationId xmlns:a16="http://schemas.microsoft.com/office/drawing/2014/main" id="{D6259140-746D-F88F-74CD-C7350EA257FA}"/>
              </a:ext>
            </a:extLst>
          </p:cNvPr>
          <p:cNvPicPr>
            <a:picLocks noChangeAspect="1"/>
          </p:cNvPicPr>
          <p:nvPr/>
        </p:nvPicPr>
        <p:blipFill>
          <a:blip r:embed="rId5"/>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5" name="矩形 4">
            <a:extLst>
              <a:ext uri="{FF2B5EF4-FFF2-40B4-BE49-F238E27FC236}">
                <a16:creationId xmlns:a16="http://schemas.microsoft.com/office/drawing/2014/main" id="{C50855DE-BEBE-662F-BF68-7F00DC8704DF}"/>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6" name="直接连接符 5">
            <a:extLst>
              <a:ext uri="{FF2B5EF4-FFF2-40B4-BE49-F238E27FC236}">
                <a16:creationId xmlns:a16="http://schemas.microsoft.com/office/drawing/2014/main" id="{BC60F93C-FF93-FF40-1114-DE8EE7E5A5BD}"/>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0381208B-E38F-7C8E-CF8F-298ACA1530DB}"/>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8" name="直接连接符 7">
            <a:extLst>
              <a:ext uri="{FF2B5EF4-FFF2-40B4-BE49-F238E27FC236}">
                <a16:creationId xmlns:a16="http://schemas.microsoft.com/office/drawing/2014/main" id="{6280C4C5-527A-9C07-F842-E49268115A5F}"/>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6">
            <a:extLst>
              <a:ext uri="{FF2B5EF4-FFF2-40B4-BE49-F238E27FC236}">
                <a16:creationId xmlns:a16="http://schemas.microsoft.com/office/drawing/2014/main" id="{659C94E8-DC63-D81C-3133-08D77E25826A}"/>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10" name="TextBox 7">
            <a:extLst>
              <a:ext uri="{FF2B5EF4-FFF2-40B4-BE49-F238E27FC236}">
                <a16:creationId xmlns:a16="http://schemas.microsoft.com/office/drawing/2014/main" id="{F66005B8-9488-D348-B5E8-C39A2A5547E0}"/>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1" name="TextBox 9">
            <a:extLst>
              <a:ext uri="{FF2B5EF4-FFF2-40B4-BE49-F238E27FC236}">
                <a16:creationId xmlns:a16="http://schemas.microsoft.com/office/drawing/2014/main" id="{D720F706-DBEB-6614-6AF6-C8D2CCF9C3A4}"/>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2" name="TextBox 10">
            <a:extLst>
              <a:ext uri="{FF2B5EF4-FFF2-40B4-BE49-F238E27FC236}">
                <a16:creationId xmlns:a16="http://schemas.microsoft.com/office/drawing/2014/main" id="{2BBC060B-BA08-A9AB-16DA-F5E996009CF5}"/>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3" name="TextBox 11">
            <a:extLst>
              <a:ext uri="{FF2B5EF4-FFF2-40B4-BE49-F238E27FC236}">
                <a16:creationId xmlns:a16="http://schemas.microsoft.com/office/drawing/2014/main" id="{4B6C2C7D-DE6D-5B49-9756-2E9F9AF48014}"/>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4" name="直接连接符 13">
            <a:extLst>
              <a:ext uri="{FF2B5EF4-FFF2-40B4-BE49-F238E27FC236}">
                <a16:creationId xmlns:a16="http://schemas.microsoft.com/office/drawing/2014/main" id="{73589F24-8883-DE1E-7718-93A14B09B220}"/>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灯片编号占位符 15">
            <a:extLst>
              <a:ext uri="{FF2B5EF4-FFF2-40B4-BE49-F238E27FC236}">
                <a16:creationId xmlns:a16="http://schemas.microsoft.com/office/drawing/2014/main" id="{785E5FB2-32BC-FD43-C78B-E52FC8731BCC}"/>
              </a:ext>
            </a:extLst>
          </p:cNvPr>
          <p:cNvSpPr>
            <a:spLocks noGrp="1"/>
          </p:cNvSpPr>
          <p:nvPr>
            <p:ph type="sldNum" sz="quarter" idx="12"/>
          </p:nvPr>
        </p:nvSpPr>
        <p:spPr/>
        <p:txBody>
          <a:bodyPr/>
          <a:lstStyle/>
          <a:p>
            <a:fld id="{A8537B7A-7510-410A-AA53-45D600DA0276}" type="slidenum">
              <a:rPr lang="zh-CN" altLang="en-US" smtClean="0"/>
              <a:t>7</a:t>
            </a:fld>
            <a:endParaRPr lang="zh-CN" altLang="en-US"/>
          </a:p>
        </p:txBody>
      </p:sp>
      <p:pic>
        <p:nvPicPr>
          <p:cNvPr id="15" name="图形 14">
            <a:extLst>
              <a:ext uri="{FF2B5EF4-FFF2-40B4-BE49-F238E27FC236}">
                <a16:creationId xmlns:a16="http://schemas.microsoft.com/office/drawing/2014/main" id="{4561CE92-43FF-0E4D-535A-A9739B787BE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Part.02</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系统架构及技术</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Research Ideas And Methods</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E6CD5466-FBF4-64E2-3219-B27E1D661AD6}"/>
              </a:ext>
            </a:extLst>
          </p:cNvPr>
          <p:cNvSpPr>
            <a:spLocks noGrp="1"/>
          </p:cNvSpPr>
          <p:nvPr>
            <p:ph type="sldNum" sz="quarter" idx="12"/>
          </p:nvPr>
        </p:nvSpPr>
        <p:spPr/>
        <p:txBody>
          <a:bodyPr/>
          <a:lstStyle/>
          <a:p>
            <a:fld id="{A8537B7A-7510-410A-AA53-45D600DA0276}" type="slidenum">
              <a:rPr lang="zh-CN" altLang="en-US" smtClean="0"/>
              <a:t>8</a:t>
            </a:fld>
            <a:endParaRPr lang="zh-CN" altLang="en-US"/>
          </a:p>
        </p:txBody>
      </p:sp>
      <p:pic>
        <p:nvPicPr>
          <p:cNvPr id="2" name="图形 1">
            <a:extLst>
              <a:ext uri="{FF2B5EF4-FFF2-40B4-BE49-F238E27FC236}">
                <a16:creationId xmlns:a16="http://schemas.microsoft.com/office/drawing/2014/main" id="{2B40732A-1F6A-5156-ACCF-4B75A5F5704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8273986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 name="powerpoint template design by DAJU_PPT正版来源小红书大橘PPT微信DAJU_PPT请勿抄袭搬运！盗版必究！">
            <a:extLst>
              <a:ext uri="{FF2B5EF4-FFF2-40B4-BE49-F238E27FC236}">
                <a16:creationId xmlns:a16="http://schemas.microsoft.com/office/drawing/2014/main" id="{64524BED-3987-FC01-FD76-21D4BA8C20D2}"/>
              </a:ext>
            </a:extLst>
          </p:cNvPr>
          <p:cNvGrpSpPr/>
          <p:nvPr/>
        </p:nvGrpSpPr>
        <p:grpSpPr>
          <a:xfrm>
            <a:off x="4585692" y="2231268"/>
            <a:ext cx="3020616" cy="3517764"/>
            <a:chOff x="4527327" y="2372811"/>
            <a:chExt cx="3020616" cy="3517764"/>
          </a:xfrm>
        </p:grpSpPr>
        <p:sp>
          <p:nvSpPr>
            <p:cNvPr id="17" name="powerpoint template design by DAJU_PPT正版来源小红书大橘PPT微信DAJU_PPT请勿抄袭搬运！盗版必究！-1"/>
            <p:cNvSpPr/>
            <p:nvPr/>
          </p:nvSpPr>
          <p:spPr bwMode="auto">
            <a:xfrm>
              <a:off x="5585750" y="4276915"/>
              <a:ext cx="83738" cy="82229"/>
            </a:xfrm>
            <a:custGeom>
              <a:avLst/>
              <a:gdLst>
                <a:gd name="T0" fmla="*/ 24 w 47"/>
                <a:gd name="T1" fmla="*/ 0 h 46"/>
                <a:gd name="T2" fmla="*/ 0 w 47"/>
                <a:gd name="T3" fmla="*/ 23 h 46"/>
                <a:gd name="T4" fmla="*/ 24 w 47"/>
                <a:gd name="T5" fmla="*/ 46 h 46"/>
                <a:gd name="T6" fmla="*/ 45 w 47"/>
                <a:gd name="T7" fmla="*/ 33 h 46"/>
                <a:gd name="T8" fmla="*/ 47 w 47"/>
                <a:gd name="T9" fmla="*/ 23 h 46"/>
                <a:gd name="T10" fmla="*/ 47 w 47"/>
                <a:gd name="T11" fmla="*/ 19 h 46"/>
                <a:gd name="T12" fmla="*/ 24 w 47"/>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7" h="46">
                  <a:moveTo>
                    <a:pt x="24" y="0"/>
                  </a:moveTo>
                  <a:cubicBezTo>
                    <a:pt x="11" y="0"/>
                    <a:pt x="0" y="10"/>
                    <a:pt x="0" y="23"/>
                  </a:cubicBezTo>
                  <a:cubicBezTo>
                    <a:pt x="0" y="36"/>
                    <a:pt x="11" y="46"/>
                    <a:pt x="24" y="46"/>
                  </a:cubicBezTo>
                  <a:cubicBezTo>
                    <a:pt x="33" y="46"/>
                    <a:pt x="41" y="41"/>
                    <a:pt x="45" y="33"/>
                  </a:cubicBezTo>
                  <a:cubicBezTo>
                    <a:pt x="46" y="30"/>
                    <a:pt x="47" y="27"/>
                    <a:pt x="47" y="23"/>
                  </a:cubicBezTo>
                  <a:cubicBezTo>
                    <a:pt x="47" y="22"/>
                    <a:pt x="47" y="20"/>
                    <a:pt x="47" y="19"/>
                  </a:cubicBezTo>
                  <a:cubicBezTo>
                    <a:pt x="45" y="8"/>
                    <a:pt x="35" y="0"/>
                    <a:pt x="24" y="0"/>
                  </a:cubicBez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8" name="powerpoint template design by DAJU_PPT正版来源小红书大橘PPT微信DAJU_PPT请勿抄袭搬运！盗版必究！-2"/>
            <p:cNvSpPr/>
            <p:nvPr/>
          </p:nvSpPr>
          <p:spPr bwMode="auto">
            <a:xfrm>
              <a:off x="4655575" y="4168281"/>
              <a:ext cx="23387" cy="2112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9" name="powerpoint template design by DAJU_PPT正版来源小红书大橘PPT微信DAJU_PPT请勿抄袭搬运！盗版必究！-3"/>
            <p:cNvSpPr/>
            <p:nvPr/>
          </p:nvSpPr>
          <p:spPr bwMode="auto">
            <a:xfrm>
              <a:off x="4655575" y="4168281"/>
              <a:ext cx="23387" cy="2112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0" name="powerpoint template design by DAJU_PPT正版来源小红书大橘PPT微信DAJU_PPT请勿抄袭搬运！盗版必究！-4"/>
            <p:cNvSpPr/>
            <p:nvPr/>
          </p:nvSpPr>
          <p:spPr bwMode="auto">
            <a:xfrm>
              <a:off x="7430257" y="4172054"/>
              <a:ext cx="23387" cy="14334"/>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1" name="powerpoint template design by DAJU_PPT正版来源小红书大橘PPT微信DAJU_PPT请勿抄袭搬运！盗版必究！-5"/>
            <p:cNvSpPr/>
            <p:nvPr/>
          </p:nvSpPr>
          <p:spPr bwMode="auto">
            <a:xfrm>
              <a:off x="7430257" y="4172054"/>
              <a:ext cx="23387" cy="14334"/>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2" name="powerpoint template design by DAJU_PPT正版来源小红书大橘PPT微信DAJU_PPT请勿抄袭搬运！盗版必究！-6"/>
            <p:cNvSpPr/>
            <p:nvPr/>
          </p:nvSpPr>
          <p:spPr bwMode="auto">
            <a:xfrm>
              <a:off x="6660769" y="3104578"/>
              <a:ext cx="719697" cy="483570"/>
            </a:xfrm>
            <a:custGeom>
              <a:avLst/>
              <a:gdLst>
                <a:gd name="T0" fmla="*/ 0 w 403"/>
                <a:gd name="T1" fmla="*/ 14 h 271"/>
                <a:gd name="T2" fmla="*/ 165 w 403"/>
                <a:gd name="T3" fmla="*/ 14 h 271"/>
                <a:gd name="T4" fmla="*/ 324 w 403"/>
                <a:gd name="T5" fmla="*/ 80 h 271"/>
                <a:gd name="T6" fmla="*/ 390 w 403"/>
                <a:gd name="T7" fmla="*/ 239 h 271"/>
                <a:gd name="T8" fmla="*/ 390 w 403"/>
                <a:gd name="T9" fmla="*/ 271 h 271"/>
                <a:gd name="T10" fmla="*/ 403 w 403"/>
                <a:gd name="T11" fmla="*/ 271 h 271"/>
                <a:gd name="T12" fmla="*/ 403 w 403"/>
                <a:gd name="T13" fmla="*/ 239 h 271"/>
                <a:gd name="T14" fmla="*/ 165 w 403"/>
                <a:gd name="T15" fmla="*/ 0 h 271"/>
                <a:gd name="T16" fmla="*/ 0 w 403"/>
                <a:gd name="T17" fmla="*/ 0 h 271"/>
                <a:gd name="T18" fmla="*/ 0 w 403"/>
                <a:gd name="T19" fmla="*/ 14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0" y="14"/>
                  </a:moveTo>
                  <a:cubicBezTo>
                    <a:pt x="165" y="14"/>
                    <a:pt x="165" y="14"/>
                    <a:pt x="165" y="14"/>
                  </a:cubicBezTo>
                  <a:cubicBezTo>
                    <a:pt x="227" y="14"/>
                    <a:pt x="283" y="39"/>
                    <a:pt x="324" y="80"/>
                  </a:cubicBezTo>
                  <a:cubicBezTo>
                    <a:pt x="364" y="121"/>
                    <a:pt x="390" y="177"/>
                    <a:pt x="390" y="239"/>
                  </a:cubicBezTo>
                  <a:cubicBezTo>
                    <a:pt x="390" y="271"/>
                    <a:pt x="390" y="271"/>
                    <a:pt x="390" y="271"/>
                  </a:cubicBezTo>
                  <a:cubicBezTo>
                    <a:pt x="403" y="271"/>
                    <a:pt x="403" y="271"/>
                    <a:pt x="403" y="271"/>
                  </a:cubicBezTo>
                  <a:cubicBezTo>
                    <a:pt x="403" y="239"/>
                    <a:pt x="403" y="239"/>
                    <a:pt x="403" y="239"/>
                  </a:cubicBezTo>
                  <a:cubicBezTo>
                    <a:pt x="403" y="107"/>
                    <a:pt x="296" y="0"/>
                    <a:pt x="165" y="0"/>
                  </a:cubicBezTo>
                  <a:cubicBezTo>
                    <a:pt x="0" y="0"/>
                    <a:pt x="0" y="0"/>
                    <a:pt x="0" y="0"/>
                  </a:cubicBezTo>
                  <a:lnTo>
                    <a:pt x="0" y="14"/>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6" name="powerpoint template design by DAJU_PPT正版来源小红书大橘PPT微信DAJU_PPT请勿抄袭搬运！盗版必究！-7"/>
            <p:cNvSpPr/>
            <p:nvPr/>
          </p:nvSpPr>
          <p:spPr bwMode="auto">
            <a:xfrm>
              <a:off x="6566470" y="4642799"/>
              <a:ext cx="599748" cy="385498"/>
            </a:xfrm>
            <a:custGeom>
              <a:avLst/>
              <a:gdLst>
                <a:gd name="T0" fmla="*/ 0 w 336"/>
                <a:gd name="T1" fmla="*/ 216 h 216"/>
                <a:gd name="T2" fmla="*/ 228 w 336"/>
                <a:gd name="T3" fmla="*/ 216 h 216"/>
                <a:gd name="T4" fmla="*/ 336 w 336"/>
                <a:gd name="T5" fmla="*/ 108 h 216"/>
                <a:gd name="T6" fmla="*/ 228 w 336"/>
                <a:gd name="T7" fmla="*/ 0 h 216"/>
                <a:gd name="T8" fmla="*/ 205 w 336"/>
                <a:gd name="T9" fmla="*/ 0 h 216"/>
                <a:gd name="T10" fmla="*/ 205 w 336"/>
                <a:gd name="T11" fmla="*/ 13 h 216"/>
                <a:gd name="T12" fmla="*/ 228 w 336"/>
                <a:gd name="T13" fmla="*/ 13 h 216"/>
                <a:gd name="T14" fmla="*/ 295 w 336"/>
                <a:gd name="T15" fmla="*/ 41 h 216"/>
                <a:gd name="T16" fmla="*/ 322 w 336"/>
                <a:gd name="T17" fmla="*/ 108 h 216"/>
                <a:gd name="T18" fmla="*/ 295 w 336"/>
                <a:gd name="T19" fmla="*/ 174 h 216"/>
                <a:gd name="T20" fmla="*/ 228 w 336"/>
                <a:gd name="T21" fmla="*/ 202 h 216"/>
                <a:gd name="T22" fmla="*/ 0 w 336"/>
                <a:gd name="T23" fmla="*/ 202 h 216"/>
                <a:gd name="T24" fmla="*/ 0 w 336"/>
                <a:gd name="T25"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16">
                  <a:moveTo>
                    <a:pt x="0" y="216"/>
                  </a:moveTo>
                  <a:cubicBezTo>
                    <a:pt x="228" y="216"/>
                    <a:pt x="228" y="216"/>
                    <a:pt x="228" y="216"/>
                  </a:cubicBezTo>
                  <a:cubicBezTo>
                    <a:pt x="288" y="216"/>
                    <a:pt x="336" y="167"/>
                    <a:pt x="336" y="108"/>
                  </a:cubicBezTo>
                  <a:cubicBezTo>
                    <a:pt x="336" y="48"/>
                    <a:pt x="288" y="0"/>
                    <a:pt x="228" y="0"/>
                  </a:cubicBezTo>
                  <a:cubicBezTo>
                    <a:pt x="205" y="0"/>
                    <a:pt x="205" y="0"/>
                    <a:pt x="205" y="0"/>
                  </a:cubicBezTo>
                  <a:cubicBezTo>
                    <a:pt x="205" y="13"/>
                    <a:pt x="205" y="13"/>
                    <a:pt x="205" y="13"/>
                  </a:cubicBezTo>
                  <a:cubicBezTo>
                    <a:pt x="228" y="13"/>
                    <a:pt x="228" y="13"/>
                    <a:pt x="228" y="13"/>
                  </a:cubicBezTo>
                  <a:cubicBezTo>
                    <a:pt x="254" y="13"/>
                    <a:pt x="278" y="24"/>
                    <a:pt x="295" y="41"/>
                  </a:cubicBezTo>
                  <a:cubicBezTo>
                    <a:pt x="312" y="58"/>
                    <a:pt x="322" y="82"/>
                    <a:pt x="322" y="108"/>
                  </a:cubicBezTo>
                  <a:cubicBezTo>
                    <a:pt x="322" y="134"/>
                    <a:pt x="312" y="157"/>
                    <a:pt x="295" y="174"/>
                  </a:cubicBezTo>
                  <a:cubicBezTo>
                    <a:pt x="278" y="192"/>
                    <a:pt x="254" y="202"/>
                    <a:pt x="228" y="202"/>
                  </a:cubicBezTo>
                  <a:cubicBezTo>
                    <a:pt x="0" y="202"/>
                    <a:pt x="0" y="202"/>
                    <a:pt x="0" y="202"/>
                  </a:cubicBezTo>
                  <a:lnTo>
                    <a:pt x="0" y="216"/>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7" name="powerpoint template design by DAJU_PPT正版来源小红书大橘PPT微信DAJU_PPT请勿抄袭搬运！盗版必究！-8"/>
            <p:cNvSpPr/>
            <p:nvPr/>
          </p:nvSpPr>
          <p:spPr bwMode="auto">
            <a:xfrm>
              <a:off x="4696312" y="3104578"/>
              <a:ext cx="719697" cy="483570"/>
            </a:xfrm>
            <a:custGeom>
              <a:avLst/>
              <a:gdLst>
                <a:gd name="T0" fmla="*/ 403 w 403"/>
                <a:gd name="T1" fmla="*/ 0 h 271"/>
                <a:gd name="T2" fmla="*/ 238 w 403"/>
                <a:gd name="T3" fmla="*/ 0 h 271"/>
                <a:gd name="T4" fmla="*/ 0 w 403"/>
                <a:gd name="T5" fmla="*/ 239 h 271"/>
                <a:gd name="T6" fmla="*/ 0 w 403"/>
                <a:gd name="T7" fmla="*/ 271 h 271"/>
                <a:gd name="T8" fmla="*/ 13 w 403"/>
                <a:gd name="T9" fmla="*/ 271 h 271"/>
                <a:gd name="T10" fmla="*/ 13 w 403"/>
                <a:gd name="T11" fmla="*/ 239 h 271"/>
                <a:gd name="T12" fmla="*/ 79 w 403"/>
                <a:gd name="T13" fmla="*/ 80 h 271"/>
                <a:gd name="T14" fmla="*/ 238 w 403"/>
                <a:gd name="T15" fmla="*/ 14 h 271"/>
                <a:gd name="T16" fmla="*/ 403 w 403"/>
                <a:gd name="T17" fmla="*/ 14 h 271"/>
                <a:gd name="T18" fmla="*/ 403 w 403"/>
                <a:gd name="T19" fmla="*/ 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403" y="0"/>
                  </a:moveTo>
                  <a:cubicBezTo>
                    <a:pt x="238" y="0"/>
                    <a:pt x="238" y="0"/>
                    <a:pt x="238" y="0"/>
                  </a:cubicBezTo>
                  <a:cubicBezTo>
                    <a:pt x="106" y="0"/>
                    <a:pt x="0" y="107"/>
                    <a:pt x="0" y="239"/>
                  </a:cubicBezTo>
                  <a:cubicBezTo>
                    <a:pt x="0" y="271"/>
                    <a:pt x="0" y="271"/>
                    <a:pt x="0" y="271"/>
                  </a:cubicBezTo>
                  <a:cubicBezTo>
                    <a:pt x="13" y="271"/>
                    <a:pt x="13" y="271"/>
                    <a:pt x="13" y="271"/>
                  </a:cubicBezTo>
                  <a:cubicBezTo>
                    <a:pt x="13" y="239"/>
                    <a:pt x="13" y="239"/>
                    <a:pt x="13" y="239"/>
                  </a:cubicBezTo>
                  <a:cubicBezTo>
                    <a:pt x="13" y="177"/>
                    <a:pt x="38" y="121"/>
                    <a:pt x="79" y="80"/>
                  </a:cubicBezTo>
                  <a:cubicBezTo>
                    <a:pt x="120" y="39"/>
                    <a:pt x="176" y="14"/>
                    <a:pt x="238" y="14"/>
                  </a:cubicBezTo>
                  <a:cubicBezTo>
                    <a:pt x="403" y="14"/>
                    <a:pt x="403" y="14"/>
                    <a:pt x="403" y="14"/>
                  </a:cubicBezTo>
                  <a:lnTo>
                    <a:pt x="403"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8" name="powerpoint template design by DAJU_PPT正版来源小红书大橘PPT微信DAJU_PPT请勿抄袭搬运！盗版必究！-9"/>
            <p:cNvSpPr/>
            <p:nvPr/>
          </p:nvSpPr>
          <p:spPr bwMode="auto">
            <a:xfrm>
              <a:off x="4885667" y="2767362"/>
              <a:ext cx="927158" cy="768733"/>
            </a:xfrm>
            <a:custGeom>
              <a:avLst/>
              <a:gdLst>
                <a:gd name="T0" fmla="*/ 367 w 519"/>
                <a:gd name="T1" fmla="*/ 431 h 431"/>
                <a:gd name="T2" fmla="*/ 435 w 519"/>
                <a:gd name="T3" fmla="*/ 422 h 431"/>
                <a:gd name="T4" fmla="*/ 499 w 519"/>
                <a:gd name="T5" fmla="*/ 380 h 431"/>
                <a:gd name="T6" fmla="*/ 519 w 519"/>
                <a:gd name="T7" fmla="*/ 310 h 431"/>
                <a:gd name="T8" fmla="*/ 509 w 519"/>
                <a:gd name="T9" fmla="*/ 262 h 431"/>
                <a:gd name="T10" fmla="*/ 460 w 519"/>
                <a:gd name="T11" fmla="*/ 209 h 431"/>
                <a:gd name="T12" fmla="*/ 367 w 519"/>
                <a:gd name="T13" fmla="*/ 189 h 431"/>
                <a:gd name="T14" fmla="*/ 103 w 519"/>
                <a:gd name="T15" fmla="*/ 189 h 431"/>
                <a:gd name="T16" fmla="*/ 62 w 519"/>
                <a:gd name="T17" fmla="*/ 180 h 431"/>
                <a:gd name="T18" fmla="*/ 25 w 519"/>
                <a:gd name="T19" fmla="*/ 144 h 431"/>
                <a:gd name="T20" fmla="*/ 14 w 519"/>
                <a:gd name="T21" fmla="*/ 101 h 431"/>
                <a:gd name="T22" fmla="*/ 20 w 519"/>
                <a:gd name="T23" fmla="*/ 73 h 431"/>
                <a:gd name="T24" fmla="*/ 51 w 519"/>
                <a:gd name="T25" fmla="*/ 32 h 431"/>
                <a:gd name="T26" fmla="*/ 112 w 519"/>
                <a:gd name="T27" fmla="*/ 13 h 431"/>
                <a:gd name="T28" fmla="*/ 386 w 519"/>
                <a:gd name="T29" fmla="*/ 13 h 431"/>
                <a:gd name="T30" fmla="*/ 386 w 519"/>
                <a:gd name="T31" fmla="*/ 0 h 431"/>
                <a:gd name="T32" fmla="*/ 112 w 519"/>
                <a:gd name="T33" fmla="*/ 0 h 431"/>
                <a:gd name="T34" fmla="*/ 62 w 519"/>
                <a:gd name="T35" fmla="*/ 10 h 431"/>
                <a:gd name="T36" fmla="*/ 15 w 519"/>
                <a:gd name="T37" fmla="*/ 51 h 431"/>
                <a:gd name="T38" fmla="*/ 0 w 519"/>
                <a:gd name="T39" fmla="*/ 101 h 431"/>
                <a:gd name="T40" fmla="*/ 6 w 519"/>
                <a:gd name="T41" fmla="*/ 133 h 431"/>
                <a:gd name="T42" fmla="*/ 38 w 519"/>
                <a:gd name="T43" fmla="*/ 181 h 431"/>
                <a:gd name="T44" fmla="*/ 103 w 519"/>
                <a:gd name="T45" fmla="*/ 203 h 431"/>
                <a:gd name="T46" fmla="*/ 367 w 519"/>
                <a:gd name="T47" fmla="*/ 203 h 431"/>
                <a:gd name="T48" fmla="*/ 430 w 519"/>
                <a:gd name="T49" fmla="*/ 211 h 431"/>
                <a:gd name="T50" fmla="*/ 487 w 519"/>
                <a:gd name="T51" fmla="*/ 249 h 431"/>
                <a:gd name="T52" fmla="*/ 505 w 519"/>
                <a:gd name="T53" fmla="*/ 310 h 431"/>
                <a:gd name="T54" fmla="*/ 497 w 519"/>
                <a:gd name="T55" fmla="*/ 354 h 431"/>
                <a:gd name="T56" fmla="*/ 455 w 519"/>
                <a:gd name="T57" fmla="*/ 400 h 431"/>
                <a:gd name="T58" fmla="*/ 367 w 519"/>
                <a:gd name="T59" fmla="*/ 417 h 431"/>
                <a:gd name="T60" fmla="*/ 367 w 519"/>
                <a:gd name="T6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9" h="431">
                  <a:moveTo>
                    <a:pt x="367" y="431"/>
                  </a:moveTo>
                  <a:cubicBezTo>
                    <a:pt x="393" y="431"/>
                    <a:pt x="416" y="428"/>
                    <a:pt x="435" y="422"/>
                  </a:cubicBezTo>
                  <a:cubicBezTo>
                    <a:pt x="464" y="414"/>
                    <a:pt x="485" y="399"/>
                    <a:pt x="499" y="380"/>
                  </a:cubicBezTo>
                  <a:cubicBezTo>
                    <a:pt x="512" y="361"/>
                    <a:pt x="519" y="337"/>
                    <a:pt x="519" y="310"/>
                  </a:cubicBezTo>
                  <a:cubicBezTo>
                    <a:pt x="519" y="293"/>
                    <a:pt x="516" y="276"/>
                    <a:pt x="509" y="262"/>
                  </a:cubicBezTo>
                  <a:cubicBezTo>
                    <a:pt x="500" y="239"/>
                    <a:pt x="484" y="221"/>
                    <a:pt x="460" y="209"/>
                  </a:cubicBezTo>
                  <a:cubicBezTo>
                    <a:pt x="436" y="196"/>
                    <a:pt x="406" y="189"/>
                    <a:pt x="367" y="189"/>
                  </a:cubicBezTo>
                  <a:cubicBezTo>
                    <a:pt x="267" y="189"/>
                    <a:pt x="172" y="189"/>
                    <a:pt x="103" y="189"/>
                  </a:cubicBezTo>
                  <a:cubicBezTo>
                    <a:pt x="86" y="189"/>
                    <a:pt x="73" y="186"/>
                    <a:pt x="62" y="180"/>
                  </a:cubicBezTo>
                  <a:cubicBezTo>
                    <a:pt x="45" y="172"/>
                    <a:pt x="33" y="159"/>
                    <a:pt x="25" y="144"/>
                  </a:cubicBezTo>
                  <a:cubicBezTo>
                    <a:pt x="17" y="129"/>
                    <a:pt x="14" y="113"/>
                    <a:pt x="14" y="101"/>
                  </a:cubicBezTo>
                  <a:cubicBezTo>
                    <a:pt x="14" y="93"/>
                    <a:pt x="16" y="83"/>
                    <a:pt x="20" y="73"/>
                  </a:cubicBezTo>
                  <a:cubicBezTo>
                    <a:pt x="25" y="58"/>
                    <a:pt x="36" y="43"/>
                    <a:pt x="51" y="32"/>
                  </a:cubicBezTo>
                  <a:cubicBezTo>
                    <a:pt x="66" y="21"/>
                    <a:pt x="86" y="13"/>
                    <a:pt x="112" y="13"/>
                  </a:cubicBezTo>
                  <a:cubicBezTo>
                    <a:pt x="184" y="13"/>
                    <a:pt x="292" y="13"/>
                    <a:pt x="386" y="13"/>
                  </a:cubicBezTo>
                  <a:cubicBezTo>
                    <a:pt x="386" y="0"/>
                    <a:pt x="386" y="0"/>
                    <a:pt x="386" y="0"/>
                  </a:cubicBezTo>
                  <a:cubicBezTo>
                    <a:pt x="292" y="0"/>
                    <a:pt x="184" y="0"/>
                    <a:pt x="112" y="0"/>
                  </a:cubicBezTo>
                  <a:cubicBezTo>
                    <a:pt x="93" y="0"/>
                    <a:pt x="76" y="4"/>
                    <a:pt x="62" y="10"/>
                  </a:cubicBezTo>
                  <a:cubicBezTo>
                    <a:pt x="41" y="20"/>
                    <a:pt x="26" y="35"/>
                    <a:pt x="15" y="51"/>
                  </a:cubicBezTo>
                  <a:cubicBezTo>
                    <a:pt x="5" y="68"/>
                    <a:pt x="0" y="86"/>
                    <a:pt x="0" y="101"/>
                  </a:cubicBezTo>
                  <a:cubicBezTo>
                    <a:pt x="0" y="111"/>
                    <a:pt x="2" y="122"/>
                    <a:pt x="6" y="133"/>
                  </a:cubicBezTo>
                  <a:cubicBezTo>
                    <a:pt x="12" y="150"/>
                    <a:pt x="22" y="168"/>
                    <a:pt x="38" y="181"/>
                  </a:cubicBezTo>
                  <a:cubicBezTo>
                    <a:pt x="54" y="194"/>
                    <a:pt x="75" y="203"/>
                    <a:pt x="103" y="203"/>
                  </a:cubicBezTo>
                  <a:cubicBezTo>
                    <a:pt x="172" y="203"/>
                    <a:pt x="267" y="203"/>
                    <a:pt x="367" y="203"/>
                  </a:cubicBezTo>
                  <a:cubicBezTo>
                    <a:pt x="392" y="203"/>
                    <a:pt x="413" y="206"/>
                    <a:pt x="430" y="211"/>
                  </a:cubicBezTo>
                  <a:cubicBezTo>
                    <a:pt x="456" y="219"/>
                    <a:pt x="475" y="232"/>
                    <a:pt x="487" y="249"/>
                  </a:cubicBezTo>
                  <a:cubicBezTo>
                    <a:pt x="499" y="265"/>
                    <a:pt x="505" y="286"/>
                    <a:pt x="505" y="310"/>
                  </a:cubicBezTo>
                  <a:cubicBezTo>
                    <a:pt x="505" y="327"/>
                    <a:pt x="503" y="341"/>
                    <a:pt x="497" y="354"/>
                  </a:cubicBezTo>
                  <a:cubicBezTo>
                    <a:pt x="490" y="374"/>
                    <a:pt x="476" y="389"/>
                    <a:pt x="455" y="400"/>
                  </a:cubicBezTo>
                  <a:cubicBezTo>
                    <a:pt x="434" y="411"/>
                    <a:pt x="405" y="417"/>
                    <a:pt x="367" y="417"/>
                  </a:cubicBezTo>
                  <a:lnTo>
                    <a:pt x="367" y="431"/>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9" name="powerpoint template design by DAJU_PPT正版来源小红书大橘PPT微信DAJU_PPT请勿抄袭搬运！盗版必究！-10"/>
            <p:cNvSpPr/>
            <p:nvPr/>
          </p:nvSpPr>
          <p:spPr bwMode="auto">
            <a:xfrm>
              <a:off x="5080303" y="3491585"/>
              <a:ext cx="530343" cy="383990"/>
            </a:xfrm>
            <a:custGeom>
              <a:avLst/>
              <a:gdLst>
                <a:gd name="T0" fmla="*/ 108 w 297"/>
                <a:gd name="T1" fmla="*/ 0 h 215"/>
                <a:gd name="T2" fmla="*/ 0 w 297"/>
                <a:gd name="T3" fmla="*/ 107 h 215"/>
                <a:gd name="T4" fmla="*/ 108 w 297"/>
                <a:gd name="T5" fmla="*/ 215 h 215"/>
                <a:gd name="T6" fmla="*/ 297 w 297"/>
                <a:gd name="T7" fmla="*/ 215 h 215"/>
                <a:gd name="T8" fmla="*/ 297 w 297"/>
                <a:gd name="T9" fmla="*/ 202 h 215"/>
                <a:gd name="T10" fmla="*/ 108 w 297"/>
                <a:gd name="T11" fmla="*/ 202 h 215"/>
                <a:gd name="T12" fmla="*/ 41 w 297"/>
                <a:gd name="T13" fmla="*/ 174 h 215"/>
                <a:gd name="T14" fmla="*/ 13 w 297"/>
                <a:gd name="T15" fmla="*/ 107 h 215"/>
                <a:gd name="T16" fmla="*/ 41 w 297"/>
                <a:gd name="T17" fmla="*/ 41 h 215"/>
                <a:gd name="T18" fmla="*/ 108 w 297"/>
                <a:gd name="T19" fmla="*/ 13 h 215"/>
                <a:gd name="T20" fmla="*/ 108 w 29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08" y="0"/>
                  </a:moveTo>
                  <a:cubicBezTo>
                    <a:pt x="48" y="0"/>
                    <a:pt x="0" y="48"/>
                    <a:pt x="0" y="107"/>
                  </a:cubicBezTo>
                  <a:cubicBezTo>
                    <a:pt x="0" y="167"/>
                    <a:pt x="48" y="215"/>
                    <a:pt x="108" y="215"/>
                  </a:cubicBezTo>
                  <a:cubicBezTo>
                    <a:pt x="297" y="215"/>
                    <a:pt x="297" y="215"/>
                    <a:pt x="297" y="215"/>
                  </a:cubicBezTo>
                  <a:cubicBezTo>
                    <a:pt x="297" y="202"/>
                    <a:pt x="297" y="202"/>
                    <a:pt x="297" y="202"/>
                  </a:cubicBezTo>
                  <a:cubicBezTo>
                    <a:pt x="108" y="202"/>
                    <a:pt x="108" y="202"/>
                    <a:pt x="108" y="202"/>
                  </a:cubicBezTo>
                  <a:cubicBezTo>
                    <a:pt x="81" y="202"/>
                    <a:pt x="58" y="191"/>
                    <a:pt x="41" y="174"/>
                  </a:cubicBezTo>
                  <a:cubicBezTo>
                    <a:pt x="24" y="157"/>
                    <a:pt x="13" y="134"/>
                    <a:pt x="13" y="107"/>
                  </a:cubicBezTo>
                  <a:cubicBezTo>
                    <a:pt x="13" y="81"/>
                    <a:pt x="24" y="58"/>
                    <a:pt x="41" y="41"/>
                  </a:cubicBezTo>
                  <a:cubicBezTo>
                    <a:pt x="58" y="24"/>
                    <a:pt x="81" y="13"/>
                    <a:pt x="108" y="13"/>
                  </a:cubicBezTo>
                  <a:lnTo>
                    <a:pt x="108"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0" name="powerpoint template design by DAJU_PPT正版来源小红书大橘PPT微信DAJU_PPT请勿抄袭搬运！盗版必究！-11"/>
            <p:cNvSpPr/>
            <p:nvPr/>
          </p:nvSpPr>
          <p:spPr bwMode="auto">
            <a:xfrm>
              <a:off x="5091618" y="4282196"/>
              <a:ext cx="712154" cy="383990"/>
            </a:xfrm>
            <a:custGeom>
              <a:avLst/>
              <a:gdLst>
                <a:gd name="T0" fmla="*/ 291 w 399"/>
                <a:gd name="T1" fmla="*/ 13 h 215"/>
                <a:gd name="T2" fmla="*/ 358 w 399"/>
                <a:gd name="T3" fmla="*/ 41 h 215"/>
                <a:gd name="T4" fmla="*/ 385 w 399"/>
                <a:gd name="T5" fmla="*/ 107 h 215"/>
                <a:gd name="T6" fmla="*/ 358 w 399"/>
                <a:gd name="T7" fmla="*/ 174 h 215"/>
                <a:gd name="T8" fmla="*/ 291 w 399"/>
                <a:gd name="T9" fmla="*/ 202 h 215"/>
                <a:gd name="T10" fmla="*/ 0 w 399"/>
                <a:gd name="T11" fmla="*/ 202 h 215"/>
                <a:gd name="T12" fmla="*/ 0 w 399"/>
                <a:gd name="T13" fmla="*/ 215 h 215"/>
                <a:gd name="T14" fmla="*/ 291 w 399"/>
                <a:gd name="T15" fmla="*/ 215 h 215"/>
                <a:gd name="T16" fmla="*/ 399 w 399"/>
                <a:gd name="T17" fmla="*/ 107 h 215"/>
                <a:gd name="T18" fmla="*/ 291 w 399"/>
                <a:gd name="T19" fmla="*/ 0 h 215"/>
                <a:gd name="T20" fmla="*/ 291 w 399"/>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9" h="215">
                  <a:moveTo>
                    <a:pt x="291" y="13"/>
                  </a:moveTo>
                  <a:cubicBezTo>
                    <a:pt x="317" y="13"/>
                    <a:pt x="340" y="24"/>
                    <a:pt x="358" y="41"/>
                  </a:cubicBezTo>
                  <a:cubicBezTo>
                    <a:pt x="375" y="58"/>
                    <a:pt x="385" y="81"/>
                    <a:pt x="385" y="107"/>
                  </a:cubicBezTo>
                  <a:cubicBezTo>
                    <a:pt x="385" y="134"/>
                    <a:pt x="375" y="157"/>
                    <a:pt x="358" y="174"/>
                  </a:cubicBezTo>
                  <a:cubicBezTo>
                    <a:pt x="340" y="191"/>
                    <a:pt x="317" y="202"/>
                    <a:pt x="291" y="202"/>
                  </a:cubicBezTo>
                  <a:cubicBezTo>
                    <a:pt x="0" y="202"/>
                    <a:pt x="0" y="202"/>
                    <a:pt x="0" y="202"/>
                  </a:cubicBezTo>
                  <a:cubicBezTo>
                    <a:pt x="0" y="215"/>
                    <a:pt x="0" y="215"/>
                    <a:pt x="0" y="215"/>
                  </a:cubicBezTo>
                  <a:cubicBezTo>
                    <a:pt x="291" y="215"/>
                    <a:pt x="291" y="215"/>
                    <a:pt x="291" y="215"/>
                  </a:cubicBezTo>
                  <a:cubicBezTo>
                    <a:pt x="350" y="215"/>
                    <a:pt x="399" y="167"/>
                    <a:pt x="399" y="107"/>
                  </a:cubicBezTo>
                  <a:cubicBezTo>
                    <a:pt x="399" y="48"/>
                    <a:pt x="350" y="0"/>
                    <a:pt x="291" y="0"/>
                  </a:cubicBezTo>
                  <a:lnTo>
                    <a:pt x="291" y="13"/>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1" name="powerpoint template design by DAJU_PPT正版来源小红书大橘PPT微信DAJU_PPT请勿抄袭搬运！盗版必究！-12"/>
            <p:cNvSpPr/>
            <p:nvPr/>
          </p:nvSpPr>
          <p:spPr bwMode="auto">
            <a:xfrm>
              <a:off x="5166304" y="2372811"/>
              <a:ext cx="808717" cy="3173759"/>
            </a:xfrm>
            <a:custGeom>
              <a:avLst/>
              <a:gdLst>
                <a:gd name="T0" fmla="*/ 13 w 453"/>
                <a:gd name="T1" fmla="*/ 227 h 1778"/>
                <a:gd name="T2" fmla="*/ 75 w 453"/>
                <a:gd name="T3" fmla="*/ 76 h 1778"/>
                <a:gd name="T4" fmla="*/ 226 w 453"/>
                <a:gd name="T5" fmla="*/ 14 h 1778"/>
                <a:gd name="T6" fmla="*/ 377 w 453"/>
                <a:gd name="T7" fmla="*/ 76 h 1778"/>
                <a:gd name="T8" fmla="*/ 439 w 453"/>
                <a:gd name="T9" fmla="*/ 227 h 1778"/>
                <a:gd name="T10" fmla="*/ 439 w 453"/>
                <a:gd name="T11" fmla="*/ 1778 h 1778"/>
                <a:gd name="T12" fmla="*/ 453 w 453"/>
                <a:gd name="T13" fmla="*/ 1778 h 1778"/>
                <a:gd name="T14" fmla="*/ 453 w 453"/>
                <a:gd name="T15" fmla="*/ 227 h 1778"/>
                <a:gd name="T16" fmla="*/ 226 w 453"/>
                <a:gd name="T17" fmla="*/ 0 h 1778"/>
                <a:gd name="T18" fmla="*/ 0 w 453"/>
                <a:gd name="T19" fmla="*/ 227 h 1778"/>
                <a:gd name="T20" fmla="*/ 13 w 453"/>
                <a:gd name="T21" fmla="*/ 227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778">
                  <a:moveTo>
                    <a:pt x="13" y="227"/>
                  </a:moveTo>
                  <a:cubicBezTo>
                    <a:pt x="13" y="168"/>
                    <a:pt x="37" y="115"/>
                    <a:pt x="75" y="76"/>
                  </a:cubicBezTo>
                  <a:cubicBezTo>
                    <a:pt x="114" y="38"/>
                    <a:pt x="167" y="14"/>
                    <a:pt x="226" y="14"/>
                  </a:cubicBezTo>
                  <a:cubicBezTo>
                    <a:pt x="285" y="14"/>
                    <a:pt x="338" y="38"/>
                    <a:pt x="377" y="76"/>
                  </a:cubicBezTo>
                  <a:cubicBezTo>
                    <a:pt x="415" y="115"/>
                    <a:pt x="439" y="168"/>
                    <a:pt x="439" y="227"/>
                  </a:cubicBezTo>
                  <a:cubicBezTo>
                    <a:pt x="439" y="1778"/>
                    <a:pt x="439" y="1778"/>
                    <a:pt x="439" y="1778"/>
                  </a:cubicBezTo>
                  <a:cubicBezTo>
                    <a:pt x="453" y="1778"/>
                    <a:pt x="453" y="1778"/>
                    <a:pt x="453" y="1778"/>
                  </a:cubicBezTo>
                  <a:cubicBezTo>
                    <a:pt x="453" y="227"/>
                    <a:pt x="453" y="227"/>
                    <a:pt x="453" y="227"/>
                  </a:cubicBezTo>
                  <a:cubicBezTo>
                    <a:pt x="453" y="102"/>
                    <a:pt x="351" y="0"/>
                    <a:pt x="226" y="0"/>
                  </a:cubicBezTo>
                  <a:cubicBezTo>
                    <a:pt x="101" y="0"/>
                    <a:pt x="0" y="102"/>
                    <a:pt x="0" y="227"/>
                  </a:cubicBezTo>
                  <a:lnTo>
                    <a:pt x="13" y="227"/>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2" name="powerpoint template design by DAJU_PPT正版来源小红书大橘PPT微信DAJU_PPT请勿抄袭搬运！盗版必究！-13"/>
            <p:cNvSpPr/>
            <p:nvPr/>
          </p:nvSpPr>
          <p:spPr bwMode="auto">
            <a:xfrm>
              <a:off x="4639732" y="4161492"/>
              <a:ext cx="505448" cy="504694"/>
            </a:xfrm>
            <a:custGeom>
              <a:avLst/>
              <a:gdLst>
                <a:gd name="T0" fmla="*/ 283 w 283"/>
                <a:gd name="T1" fmla="*/ 270 h 283"/>
                <a:gd name="T2" fmla="*/ 92 w 283"/>
                <a:gd name="T3" fmla="*/ 191 h 283"/>
                <a:gd name="T4" fmla="*/ 13 w 283"/>
                <a:gd name="T5" fmla="*/ 0 h 283"/>
                <a:gd name="T6" fmla="*/ 0 w 283"/>
                <a:gd name="T7" fmla="*/ 0 h 283"/>
                <a:gd name="T8" fmla="*/ 283 w 283"/>
                <a:gd name="T9" fmla="*/ 283 h 283"/>
                <a:gd name="T10" fmla="*/ 283 w 283"/>
                <a:gd name="T11" fmla="*/ 270 h 283"/>
              </a:gdLst>
              <a:ahLst/>
              <a:cxnLst>
                <a:cxn ang="0">
                  <a:pos x="T0" y="T1"/>
                </a:cxn>
                <a:cxn ang="0">
                  <a:pos x="T2" y="T3"/>
                </a:cxn>
                <a:cxn ang="0">
                  <a:pos x="T4" y="T5"/>
                </a:cxn>
                <a:cxn ang="0">
                  <a:pos x="T6" y="T7"/>
                </a:cxn>
                <a:cxn ang="0">
                  <a:pos x="T8" y="T9"/>
                </a:cxn>
                <a:cxn ang="0">
                  <a:pos x="T10" y="T11"/>
                </a:cxn>
              </a:cxnLst>
              <a:rect l="0" t="0" r="r" b="b"/>
              <a:pathLst>
                <a:path w="283" h="283">
                  <a:moveTo>
                    <a:pt x="283" y="270"/>
                  </a:moveTo>
                  <a:cubicBezTo>
                    <a:pt x="208" y="270"/>
                    <a:pt x="141" y="240"/>
                    <a:pt x="92" y="191"/>
                  </a:cubicBezTo>
                  <a:cubicBezTo>
                    <a:pt x="43" y="142"/>
                    <a:pt x="13" y="74"/>
                    <a:pt x="13" y="0"/>
                  </a:cubicBezTo>
                  <a:cubicBezTo>
                    <a:pt x="0" y="0"/>
                    <a:pt x="0" y="0"/>
                    <a:pt x="0" y="0"/>
                  </a:cubicBezTo>
                  <a:cubicBezTo>
                    <a:pt x="0" y="156"/>
                    <a:pt x="126" y="283"/>
                    <a:pt x="283" y="283"/>
                  </a:cubicBezTo>
                  <a:lnTo>
                    <a:pt x="283" y="27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3" name="powerpoint template design by DAJU_PPT正版来源小红书大橘PPT微信DAJU_PPT请勿抄袭搬运！盗版必究！-14"/>
            <p:cNvSpPr/>
            <p:nvPr/>
          </p:nvSpPr>
          <p:spPr bwMode="auto">
            <a:xfrm>
              <a:off x="5379045" y="3852189"/>
              <a:ext cx="595976" cy="214250"/>
            </a:xfrm>
            <a:custGeom>
              <a:avLst/>
              <a:gdLst>
                <a:gd name="T0" fmla="*/ 334 w 334"/>
                <a:gd name="T1" fmla="*/ 120 h 120"/>
                <a:gd name="T2" fmla="*/ 214 w 334"/>
                <a:gd name="T3" fmla="*/ 0 h 120"/>
                <a:gd name="T4" fmla="*/ 0 w 334"/>
                <a:gd name="T5" fmla="*/ 0 h 120"/>
                <a:gd name="T6" fmla="*/ 0 w 334"/>
                <a:gd name="T7" fmla="*/ 13 h 120"/>
                <a:gd name="T8" fmla="*/ 214 w 334"/>
                <a:gd name="T9" fmla="*/ 13 h 120"/>
                <a:gd name="T10" fmla="*/ 289 w 334"/>
                <a:gd name="T11" fmla="*/ 45 h 120"/>
                <a:gd name="T12" fmla="*/ 320 w 334"/>
                <a:gd name="T13" fmla="*/ 120 h 120"/>
                <a:gd name="T14" fmla="*/ 334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334" y="120"/>
                  </a:moveTo>
                  <a:cubicBezTo>
                    <a:pt x="334" y="54"/>
                    <a:pt x="280" y="0"/>
                    <a:pt x="214" y="0"/>
                  </a:cubicBezTo>
                  <a:cubicBezTo>
                    <a:pt x="0" y="0"/>
                    <a:pt x="0" y="0"/>
                    <a:pt x="0" y="0"/>
                  </a:cubicBezTo>
                  <a:cubicBezTo>
                    <a:pt x="0" y="13"/>
                    <a:pt x="0" y="13"/>
                    <a:pt x="0" y="13"/>
                  </a:cubicBezTo>
                  <a:cubicBezTo>
                    <a:pt x="214" y="13"/>
                    <a:pt x="214" y="13"/>
                    <a:pt x="214" y="13"/>
                  </a:cubicBezTo>
                  <a:cubicBezTo>
                    <a:pt x="243" y="13"/>
                    <a:pt x="270" y="25"/>
                    <a:pt x="289" y="45"/>
                  </a:cubicBezTo>
                  <a:cubicBezTo>
                    <a:pt x="308" y="64"/>
                    <a:pt x="320" y="91"/>
                    <a:pt x="320" y="120"/>
                  </a:cubicBezTo>
                  <a:lnTo>
                    <a:pt x="334" y="12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4" name="powerpoint template design by DAJU_PPT正版来源小红书大橘PPT微信DAJU_PPT请勿抄袭搬运！盗版必究！-15"/>
            <p:cNvSpPr/>
            <p:nvPr/>
          </p:nvSpPr>
          <p:spPr bwMode="auto">
            <a:xfrm>
              <a:off x="5155742" y="5003402"/>
              <a:ext cx="467728" cy="374937"/>
            </a:xfrm>
            <a:custGeom>
              <a:avLst/>
              <a:gdLst>
                <a:gd name="T0" fmla="*/ 262 w 262"/>
                <a:gd name="T1" fmla="*/ 196 h 210"/>
                <a:gd name="T2" fmla="*/ 105 w 262"/>
                <a:gd name="T3" fmla="*/ 196 h 210"/>
                <a:gd name="T4" fmla="*/ 40 w 262"/>
                <a:gd name="T5" fmla="*/ 169 h 210"/>
                <a:gd name="T6" fmla="*/ 13 w 262"/>
                <a:gd name="T7" fmla="*/ 105 h 210"/>
                <a:gd name="T8" fmla="*/ 40 w 262"/>
                <a:gd name="T9" fmla="*/ 40 h 210"/>
                <a:gd name="T10" fmla="*/ 105 w 262"/>
                <a:gd name="T11" fmla="*/ 14 h 210"/>
                <a:gd name="T12" fmla="*/ 105 w 262"/>
                <a:gd name="T13" fmla="*/ 0 h 210"/>
                <a:gd name="T14" fmla="*/ 0 w 262"/>
                <a:gd name="T15" fmla="*/ 105 h 210"/>
                <a:gd name="T16" fmla="*/ 105 w 262"/>
                <a:gd name="T17" fmla="*/ 210 h 210"/>
                <a:gd name="T18" fmla="*/ 262 w 262"/>
                <a:gd name="T19" fmla="*/ 210 h 210"/>
                <a:gd name="T20" fmla="*/ 262 w 262"/>
                <a:gd name="T21" fmla="*/ 19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262" y="196"/>
                  </a:moveTo>
                  <a:cubicBezTo>
                    <a:pt x="105" y="196"/>
                    <a:pt x="105" y="196"/>
                    <a:pt x="105" y="196"/>
                  </a:cubicBezTo>
                  <a:cubicBezTo>
                    <a:pt x="79" y="196"/>
                    <a:pt x="57" y="186"/>
                    <a:pt x="40" y="169"/>
                  </a:cubicBezTo>
                  <a:cubicBezTo>
                    <a:pt x="24" y="153"/>
                    <a:pt x="13" y="130"/>
                    <a:pt x="13" y="105"/>
                  </a:cubicBezTo>
                  <a:cubicBezTo>
                    <a:pt x="13" y="80"/>
                    <a:pt x="24" y="57"/>
                    <a:pt x="40" y="40"/>
                  </a:cubicBezTo>
                  <a:cubicBezTo>
                    <a:pt x="57" y="24"/>
                    <a:pt x="79" y="14"/>
                    <a:pt x="105" y="14"/>
                  </a:cubicBezTo>
                  <a:cubicBezTo>
                    <a:pt x="105" y="0"/>
                    <a:pt x="105" y="0"/>
                    <a:pt x="105" y="0"/>
                  </a:cubicBezTo>
                  <a:cubicBezTo>
                    <a:pt x="47" y="0"/>
                    <a:pt x="0" y="47"/>
                    <a:pt x="0" y="105"/>
                  </a:cubicBezTo>
                  <a:cubicBezTo>
                    <a:pt x="0" y="163"/>
                    <a:pt x="47" y="210"/>
                    <a:pt x="105" y="210"/>
                  </a:cubicBezTo>
                  <a:cubicBezTo>
                    <a:pt x="262" y="210"/>
                    <a:pt x="262" y="210"/>
                    <a:pt x="262" y="210"/>
                  </a:cubicBezTo>
                  <a:lnTo>
                    <a:pt x="262" y="196"/>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5" name="powerpoint template design by DAJU_PPT正版来源小红书大橘PPT微信DAJU_PPT请勿抄袭搬运！盗版必究！-16"/>
            <p:cNvSpPr/>
            <p:nvPr/>
          </p:nvSpPr>
          <p:spPr bwMode="auto">
            <a:xfrm>
              <a:off x="5430344" y="5191247"/>
              <a:ext cx="467728" cy="187091"/>
            </a:xfrm>
            <a:custGeom>
              <a:avLst/>
              <a:gdLst>
                <a:gd name="T0" fmla="*/ 0 w 262"/>
                <a:gd name="T1" fmla="*/ 105 h 105"/>
                <a:gd name="T2" fmla="*/ 158 w 262"/>
                <a:gd name="T3" fmla="*/ 105 h 105"/>
                <a:gd name="T4" fmla="*/ 262 w 262"/>
                <a:gd name="T5" fmla="*/ 0 h 105"/>
                <a:gd name="T6" fmla="*/ 249 w 262"/>
                <a:gd name="T7" fmla="*/ 0 h 105"/>
                <a:gd name="T8" fmla="*/ 222 w 262"/>
                <a:gd name="T9" fmla="*/ 64 h 105"/>
                <a:gd name="T10" fmla="*/ 158 w 262"/>
                <a:gd name="T11" fmla="*/ 91 h 105"/>
                <a:gd name="T12" fmla="*/ 0 w 262"/>
                <a:gd name="T13" fmla="*/ 91 h 105"/>
                <a:gd name="T14" fmla="*/ 0 w 262"/>
                <a:gd name="T15" fmla="*/ 105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105">
                  <a:moveTo>
                    <a:pt x="0" y="105"/>
                  </a:moveTo>
                  <a:cubicBezTo>
                    <a:pt x="158" y="105"/>
                    <a:pt x="158" y="105"/>
                    <a:pt x="158" y="105"/>
                  </a:cubicBezTo>
                  <a:cubicBezTo>
                    <a:pt x="215" y="105"/>
                    <a:pt x="262" y="58"/>
                    <a:pt x="262" y="0"/>
                  </a:cubicBezTo>
                  <a:cubicBezTo>
                    <a:pt x="249" y="0"/>
                    <a:pt x="249" y="0"/>
                    <a:pt x="249" y="0"/>
                  </a:cubicBezTo>
                  <a:cubicBezTo>
                    <a:pt x="249" y="25"/>
                    <a:pt x="239" y="48"/>
                    <a:pt x="222" y="64"/>
                  </a:cubicBezTo>
                  <a:cubicBezTo>
                    <a:pt x="205" y="81"/>
                    <a:pt x="183" y="91"/>
                    <a:pt x="158" y="91"/>
                  </a:cubicBezTo>
                  <a:cubicBezTo>
                    <a:pt x="0" y="91"/>
                    <a:pt x="0" y="91"/>
                    <a:pt x="0" y="91"/>
                  </a:cubicBezTo>
                  <a:lnTo>
                    <a:pt x="0" y="105"/>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6" name="powerpoint template design by DAJU_PPT正版来源小红书大橘PPT微信DAJU_PPT请勿抄袭搬运！盗版必究！-17"/>
            <p:cNvSpPr/>
            <p:nvPr/>
          </p:nvSpPr>
          <p:spPr bwMode="auto">
            <a:xfrm>
              <a:off x="4527327" y="3525534"/>
              <a:ext cx="730259" cy="724978"/>
            </a:xfrm>
            <a:custGeom>
              <a:avLst/>
              <a:gdLst>
                <a:gd name="T0" fmla="*/ 409 w 409"/>
                <a:gd name="T1" fmla="*/ 392 h 406"/>
                <a:gd name="T2" fmla="*/ 203 w 409"/>
                <a:gd name="T3" fmla="*/ 392 h 406"/>
                <a:gd name="T4" fmla="*/ 69 w 409"/>
                <a:gd name="T5" fmla="*/ 337 h 406"/>
                <a:gd name="T6" fmla="*/ 14 w 409"/>
                <a:gd name="T7" fmla="*/ 203 h 406"/>
                <a:gd name="T8" fmla="*/ 69 w 409"/>
                <a:gd name="T9" fmla="*/ 69 h 406"/>
                <a:gd name="T10" fmla="*/ 203 w 409"/>
                <a:gd name="T11" fmla="*/ 14 h 406"/>
                <a:gd name="T12" fmla="*/ 265 w 409"/>
                <a:gd name="T13" fmla="*/ 14 h 406"/>
                <a:gd name="T14" fmla="*/ 265 w 409"/>
                <a:gd name="T15" fmla="*/ 0 h 406"/>
                <a:gd name="T16" fmla="*/ 203 w 409"/>
                <a:gd name="T17" fmla="*/ 0 h 406"/>
                <a:gd name="T18" fmla="*/ 0 w 409"/>
                <a:gd name="T19" fmla="*/ 203 h 406"/>
                <a:gd name="T20" fmla="*/ 203 w 409"/>
                <a:gd name="T21" fmla="*/ 406 h 406"/>
                <a:gd name="T22" fmla="*/ 409 w 409"/>
                <a:gd name="T23" fmla="*/ 406 h 406"/>
                <a:gd name="T24" fmla="*/ 409 w 409"/>
                <a:gd name="T25" fmla="*/ 39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409" y="392"/>
                  </a:moveTo>
                  <a:cubicBezTo>
                    <a:pt x="203" y="392"/>
                    <a:pt x="203" y="392"/>
                    <a:pt x="203" y="392"/>
                  </a:cubicBezTo>
                  <a:cubicBezTo>
                    <a:pt x="151" y="392"/>
                    <a:pt x="104" y="371"/>
                    <a:pt x="69" y="337"/>
                  </a:cubicBezTo>
                  <a:cubicBezTo>
                    <a:pt x="35" y="302"/>
                    <a:pt x="14" y="255"/>
                    <a:pt x="14" y="203"/>
                  </a:cubicBezTo>
                  <a:cubicBezTo>
                    <a:pt x="14" y="151"/>
                    <a:pt x="35" y="103"/>
                    <a:pt x="69" y="69"/>
                  </a:cubicBezTo>
                  <a:cubicBezTo>
                    <a:pt x="104" y="35"/>
                    <a:pt x="151" y="14"/>
                    <a:pt x="203" y="14"/>
                  </a:cubicBezTo>
                  <a:cubicBezTo>
                    <a:pt x="265" y="14"/>
                    <a:pt x="265" y="14"/>
                    <a:pt x="265" y="14"/>
                  </a:cubicBezTo>
                  <a:cubicBezTo>
                    <a:pt x="265" y="0"/>
                    <a:pt x="265" y="0"/>
                    <a:pt x="265" y="0"/>
                  </a:cubicBezTo>
                  <a:cubicBezTo>
                    <a:pt x="203" y="0"/>
                    <a:pt x="203" y="0"/>
                    <a:pt x="203" y="0"/>
                  </a:cubicBezTo>
                  <a:cubicBezTo>
                    <a:pt x="91" y="0"/>
                    <a:pt x="0" y="91"/>
                    <a:pt x="0" y="203"/>
                  </a:cubicBezTo>
                  <a:cubicBezTo>
                    <a:pt x="0" y="315"/>
                    <a:pt x="91" y="406"/>
                    <a:pt x="203" y="406"/>
                  </a:cubicBezTo>
                  <a:cubicBezTo>
                    <a:pt x="409" y="406"/>
                    <a:pt x="409" y="406"/>
                    <a:pt x="409" y="406"/>
                  </a:cubicBezTo>
                  <a:lnTo>
                    <a:pt x="409" y="392"/>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7" name="powerpoint template design by DAJU_PPT正版来源小红书大橘PPT微信DAJU_PPT请勿抄袭搬运！盗版必究！-18"/>
            <p:cNvSpPr/>
            <p:nvPr/>
          </p:nvSpPr>
          <p:spPr bwMode="auto">
            <a:xfrm>
              <a:off x="4910562" y="4642799"/>
              <a:ext cx="423218" cy="385498"/>
            </a:xfrm>
            <a:custGeom>
              <a:avLst/>
              <a:gdLst>
                <a:gd name="T0" fmla="*/ 237 w 237"/>
                <a:gd name="T1" fmla="*/ 202 h 216"/>
                <a:gd name="T2" fmla="*/ 108 w 237"/>
                <a:gd name="T3" fmla="*/ 202 h 216"/>
                <a:gd name="T4" fmla="*/ 41 w 237"/>
                <a:gd name="T5" fmla="*/ 174 h 216"/>
                <a:gd name="T6" fmla="*/ 13 w 237"/>
                <a:gd name="T7" fmla="*/ 108 h 216"/>
                <a:gd name="T8" fmla="*/ 41 w 237"/>
                <a:gd name="T9" fmla="*/ 41 h 216"/>
                <a:gd name="T10" fmla="*/ 108 w 237"/>
                <a:gd name="T11" fmla="*/ 13 h 216"/>
                <a:gd name="T12" fmla="*/ 131 w 237"/>
                <a:gd name="T13" fmla="*/ 13 h 216"/>
                <a:gd name="T14" fmla="*/ 131 w 237"/>
                <a:gd name="T15" fmla="*/ 0 h 216"/>
                <a:gd name="T16" fmla="*/ 108 w 237"/>
                <a:gd name="T17" fmla="*/ 0 h 216"/>
                <a:gd name="T18" fmla="*/ 0 w 237"/>
                <a:gd name="T19" fmla="*/ 108 h 216"/>
                <a:gd name="T20" fmla="*/ 108 w 237"/>
                <a:gd name="T21" fmla="*/ 216 h 216"/>
                <a:gd name="T22" fmla="*/ 237 w 237"/>
                <a:gd name="T23" fmla="*/ 216 h 216"/>
                <a:gd name="T24" fmla="*/ 237 w 237"/>
                <a:gd name="T25" fmla="*/ 20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 h="216">
                  <a:moveTo>
                    <a:pt x="237" y="202"/>
                  </a:moveTo>
                  <a:cubicBezTo>
                    <a:pt x="108" y="202"/>
                    <a:pt x="108" y="202"/>
                    <a:pt x="108" y="202"/>
                  </a:cubicBezTo>
                  <a:cubicBezTo>
                    <a:pt x="82" y="202"/>
                    <a:pt x="58" y="192"/>
                    <a:pt x="41" y="174"/>
                  </a:cubicBezTo>
                  <a:cubicBezTo>
                    <a:pt x="24" y="157"/>
                    <a:pt x="13" y="134"/>
                    <a:pt x="13" y="108"/>
                  </a:cubicBezTo>
                  <a:cubicBezTo>
                    <a:pt x="13" y="82"/>
                    <a:pt x="24" y="58"/>
                    <a:pt x="41" y="41"/>
                  </a:cubicBezTo>
                  <a:cubicBezTo>
                    <a:pt x="58" y="24"/>
                    <a:pt x="82" y="13"/>
                    <a:pt x="108" y="13"/>
                  </a:cubicBezTo>
                  <a:cubicBezTo>
                    <a:pt x="131" y="13"/>
                    <a:pt x="131" y="13"/>
                    <a:pt x="131" y="13"/>
                  </a:cubicBezTo>
                  <a:cubicBezTo>
                    <a:pt x="131" y="0"/>
                    <a:pt x="131" y="0"/>
                    <a:pt x="131" y="0"/>
                  </a:cubicBezTo>
                  <a:cubicBezTo>
                    <a:pt x="108" y="0"/>
                    <a:pt x="108" y="0"/>
                    <a:pt x="108" y="0"/>
                  </a:cubicBezTo>
                  <a:cubicBezTo>
                    <a:pt x="48" y="0"/>
                    <a:pt x="0" y="48"/>
                    <a:pt x="0" y="108"/>
                  </a:cubicBezTo>
                  <a:cubicBezTo>
                    <a:pt x="0" y="167"/>
                    <a:pt x="48" y="216"/>
                    <a:pt x="108" y="216"/>
                  </a:cubicBezTo>
                  <a:cubicBezTo>
                    <a:pt x="237" y="216"/>
                    <a:pt x="237" y="216"/>
                    <a:pt x="237" y="216"/>
                  </a:cubicBezTo>
                  <a:lnTo>
                    <a:pt x="237" y="202"/>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8" name="powerpoint template design by DAJU_PPT正版来源小红书大橘PPT微信DAJU_PPT请勿抄袭搬运！盗版必究！-19"/>
            <p:cNvSpPr/>
            <p:nvPr/>
          </p:nvSpPr>
          <p:spPr bwMode="auto">
            <a:xfrm>
              <a:off x="6264710" y="2767362"/>
              <a:ext cx="924894" cy="552975"/>
            </a:xfrm>
            <a:custGeom>
              <a:avLst/>
              <a:gdLst>
                <a:gd name="T0" fmla="*/ 14 w 518"/>
                <a:gd name="T1" fmla="*/ 310 h 310"/>
                <a:gd name="T2" fmla="*/ 22 w 518"/>
                <a:gd name="T3" fmla="*/ 267 h 310"/>
                <a:gd name="T4" fmla="*/ 65 w 518"/>
                <a:gd name="T5" fmla="*/ 221 h 310"/>
                <a:gd name="T6" fmla="*/ 151 w 518"/>
                <a:gd name="T7" fmla="*/ 203 h 310"/>
                <a:gd name="T8" fmla="*/ 416 w 518"/>
                <a:gd name="T9" fmla="*/ 203 h 310"/>
                <a:gd name="T10" fmla="*/ 463 w 518"/>
                <a:gd name="T11" fmla="*/ 192 h 310"/>
                <a:gd name="T12" fmla="*/ 505 w 518"/>
                <a:gd name="T13" fmla="*/ 150 h 310"/>
                <a:gd name="T14" fmla="*/ 518 w 518"/>
                <a:gd name="T15" fmla="*/ 101 h 310"/>
                <a:gd name="T16" fmla="*/ 512 w 518"/>
                <a:gd name="T17" fmla="*/ 68 h 310"/>
                <a:gd name="T18" fmla="*/ 476 w 518"/>
                <a:gd name="T19" fmla="*/ 21 h 310"/>
                <a:gd name="T20" fmla="*/ 407 w 518"/>
                <a:gd name="T21" fmla="*/ 0 h 310"/>
                <a:gd name="T22" fmla="*/ 132 w 518"/>
                <a:gd name="T23" fmla="*/ 0 h 310"/>
                <a:gd name="T24" fmla="*/ 132 w 518"/>
                <a:gd name="T25" fmla="*/ 13 h 310"/>
                <a:gd name="T26" fmla="*/ 407 w 518"/>
                <a:gd name="T27" fmla="*/ 13 h 310"/>
                <a:gd name="T28" fmla="*/ 451 w 518"/>
                <a:gd name="T29" fmla="*/ 22 h 310"/>
                <a:gd name="T30" fmla="*/ 492 w 518"/>
                <a:gd name="T31" fmla="*/ 58 h 310"/>
                <a:gd name="T32" fmla="*/ 505 w 518"/>
                <a:gd name="T33" fmla="*/ 101 h 310"/>
                <a:gd name="T34" fmla="*/ 500 w 518"/>
                <a:gd name="T35" fmla="*/ 129 h 310"/>
                <a:gd name="T36" fmla="*/ 472 w 518"/>
                <a:gd name="T37" fmla="*/ 170 h 310"/>
                <a:gd name="T38" fmla="*/ 416 w 518"/>
                <a:gd name="T39" fmla="*/ 189 h 310"/>
                <a:gd name="T40" fmla="*/ 151 w 518"/>
                <a:gd name="T41" fmla="*/ 189 h 310"/>
                <a:gd name="T42" fmla="*/ 85 w 518"/>
                <a:gd name="T43" fmla="*/ 198 h 310"/>
                <a:gd name="T44" fmla="*/ 21 w 518"/>
                <a:gd name="T45" fmla="*/ 241 h 310"/>
                <a:gd name="T46" fmla="*/ 0 w 518"/>
                <a:gd name="T47" fmla="*/ 310 h 310"/>
                <a:gd name="T48" fmla="*/ 14 w 518"/>
                <a:gd name="T49" fmla="*/ 31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8" h="310">
                  <a:moveTo>
                    <a:pt x="14" y="310"/>
                  </a:moveTo>
                  <a:cubicBezTo>
                    <a:pt x="14" y="294"/>
                    <a:pt x="16" y="280"/>
                    <a:pt x="22" y="267"/>
                  </a:cubicBezTo>
                  <a:cubicBezTo>
                    <a:pt x="30" y="247"/>
                    <a:pt x="44" y="232"/>
                    <a:pt x="65" y="221"/>
                  </a:cubicBezTo>
                  <a:cubicBezTo>
                    <a:pt x="86" y="209"/>
                    <a:pt x="115" y="203"/>
                    <a:pt x="151" y="203"/>
                  </a:cubicBezTo>
                  <a:cubicBezTo>
                    <a:pt x="251" y="203"/>
                    <a:pt x="347" y="203"/>
                    <a:pt x="416" y="203"/>
                  </a:cubicBezTo>
                  <a:cubicBezTo>
                    <a:pt x="434" y="203"/>
                    <a:pt x="450" y="199"/>
                    <a:pt x="463" y="192"/>
                  </a:cubicBezTo>
                  <a:cubicBezTo>
                    <a:pt x="483" y="183"/>
                    <a:pt x="497" y="167"/>
                    <a:pt x="505" y="150"/>
                  </a:cubicBezTo>
                  <a:cubicBezTo>
                    <a:pt x="514" y="133"/>
                    <a:pt x="518" y="116"/>
                    <a:pt x="518" y="101"/>
                  </a:cubicBezTo>
                  <a:cubicBezTo>
                    <a:pt x="518" y="91"/>
                    <a:pt x="516" y="79"/>
                    <a:pt x="512" y="68"/>
                  </a:cubicBezTo>
                  <a:cubicBezTo>
                    <a:pt x="505" y="51"/>
                    <a:pt x="493" y="34"/>
                    <a:pt x="476" y="21"/>
                  </a:cubicBezTo>
                  <a:cubicBezTo>
                    <a:pt x="458" y="8"/>
                    <a:pt x="435" y="0"/>
                    <a:pt x="407" y="0"/>
                  </a:cubicBezTo>
                  <a:cubicBezTo>
                    <a:pt x="335" y="0"/>
                    <a:pt x="226" y="0"/>
                    <a:pt x="132" y="0"/>
                  </a:cubicBezTo>
                  <a:cubicBezTo>
                    <a:pt x="132" y="13"/>
                    <a:pt x="132" y="13"/>
                    <a:pt x="132" y="13"/>
                  </a:cubicBezTo>
                  <a:cubicBezTo>
                    <a:pt x="226" y="13"/>
                    <a:pt x="335" y="13"/>
                    <a:pt x="407" y="13"/>
                  </a:cubicBezTo>
                  <a:cubicBezTo>
                    <a:pt x="424" y="13"/>
                    <a:pt x="439" y="17"/>
                    <a:pt x="451" y="22"/>
                  </a:cubicBezTo>
                  <a:cubicBezTo>
                    <a:pt x="469" y="31"/>
                    <a:pt x="483" y="44"/>
                    <a:pt x="492" y="58"/>
                  </a:cubicBezTo>
                  <a:cubicBezTo>
                    <a:pt x="501" y="73"/>
                    <a:pt x="505" y="88"/>
                    <a:pt x="505" y="101"/>
                  </a:cubicBezTo>
                  <a:cubicBezTo>
                    <a:pt x="505" y="109"/>
                    <a:pt x="503" y="119"/>
                    <a:pt x="500" y="129"/>
                  </a:cubicBezTo>
                  <a:cubicBezTo>
                    <a:pt x="495" y="144"/>
                    <a:pt x="486" y="159"/>
                    <a:pt x="472" y="170"/>
                  </a:cubicBezTo>
                  <a:cubicBezTo>
                    <a:pt x="459" y="182"/>
                    <a:pt x="440" y="189"/>
                    <a:pt x="416" y="189"/>
                  </a:cubicBezTo>
                  <a:cubicBezTo>
                    <a:pt x="347" y="189"/>
                    <a:pt x="251" y="189"/>
                    <a:pt x="151" y="189"/>
                  </a:cubicBezTo>
                  <a:cubicBezTo>
                    <a:pt x="126" y="189"/>
                    <a:pt x="104" y="192"/>
                    <a:pt x="85" y="198"/>
                  </a:cubicBezTo>
                  <a:cubicBezTo>
                    <a:pt x="56" y="207"/>
                    <a:pt x="35" y="221"/>
                    <a:pt x="21" y="241"/>
                  </a:cubicBezTo>
                  <a:cubicBezTo>
                    <a:pt x="7" y="260"/>
                    <a:pt x="0" y="284"/>
                    <a:pt x="0" y="310"/>
                  </a:cubicBezTo>
                  <a:lnTo>
                    <a:pt x="14" y="31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9" name="powerpoint template design by DAJU_PPT正版来源小红书大橘PPT微信DAJU_PPT请勿抄袭搬运！盗版必究！-20"/>
            <p:cNvSpPr/>
            <p:nvPr/>
          </p:nvSpPr>
          <p:spPr bwMode="auto">
            <a:xfrm>
              <a:off x="6466134" y="3491585"/>
              <a:ext cx="530343" cy="383990"/>
            </a:xfrm>
            <a:custGeom>
              <a:avLst/>
              <a:gdLst>
                <a:gd name="T0" fmla="*/ 189 w 297"/>
                <a:gd name="T1" fmla="*/ 13 h 215"/>
                <a:gd name="T2" fmla="*/ 256 w 297"/>
                <a:gd name="T3" fmla="*/ 41 h 215"/>
                <a:gd name="T4" fmla="*/ 284 w 297"/>
                <a:gd name="T5" fmla="*/ 107 h 215"/>
                <a:gd name="T6" fmla="*/ 256 w 297"/>
                <a:gd name="T7" fmla="*/ 174 h 215"/>
                <a:gd name="T8" fmla="*/ 189 w 297"/>
                <a:gd name="T9" fmla="*/ 202 h 215"/>
                <a:gd name="T10" fmla="*/ 0 w 297"/>
                <a:gd name="T11" fmla="*/ 202 h 215"/>
                <a:gd name="T12" fmla="*/ 0 w 297"/>
                <a:gd name="T13" fmla="*/ 215 h 215"/>
                <a:gd name="T14" fmla="*/ 189 w 297"/>
                <a:gd name="T15" fmla="*/ 215 h 215"/>
                <a:gd name="T16" fmla="*/ 297 w 297"/>
                <a:gd name="T17" fmla="*/ 107 h 215"/>
                <a:gd name="T18" fmla="*/ 189 w 297"/>
                <a:gd name="T19" fmla="*/ 0 h 215"/>
                <a:gd name="T20" fmla="*/ 189 w 297"/>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89" y="13"/>
                  </a:moveTo>
                  <a:cubicBezTo>
                    <a:pt x="215" y="13"/>
                    <a:pt x="239" y="24"/>
                    <a:pt x="256" y="41"/>
                  </a:cubicBezTo>
                  <a:cubicBezTo>
                    <a:pt x="273" y="58"/>
                    <a:pt x="284" y="81"/>
                    <a:pt x="284" y="107"/>
                  </a:cubicBezTo>
                  <a:cubicBezTo>
                    <a:pt x="284" y="134"/>
                    <a:pt x="273" y="157"/>
                    <a:pt x="256" y="174"/>
                  </a:cubicBezTo>
                  <a:cubicBezTo>
                    <a:pt x="239" y="191"/>
                    <a:pt x="215" y="202"/>
                    <a:pt x="189" y="202"/>
                  </a:cubicBezTo>
                  <a:cubicBezTo>
                    <a:pt x="0" y="202"/>
                    <a:pt x="0" y="202"/>
                    <a:pt x="0" y="202"/>
                  </a:cubicBezTo>
                  <a:cubicBezTo>
                    <a:pt x="0" y="215"/>
                    <a:pt x="0" y="215"/>
                    <a:pt x="0" y="215"/>
                  </a:cubicBezTo>
                  <a:cubicBezTo>
                    <a:pt x="189" y="215"/>
                    <a:pt x="189" y="215"/>
                    <a:pt x="189" y="215"/>
                  </a:cubicBezTo>
                  <a:cubicBezTo>
                    <a:pt x="249" y="215"/>
                    <a:pt x="297" y="167"/>
                    <a:pt x="297" y="107"/>
                  </a:cubicBezTo>
                  <a:cubicBezTo>
                    <a:pt x="297" y="48"/>
                    <a:pt x="249" y="0"/>
                    <a:pt x="189" y="0"/>
                  </a:cubicBezTo>
                  <a:lnTo>
                    <a:pt x="189" y="13"/>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0" name="powerpoint template design by DAJU_PPT正版来源小红书大橘PPT微信DAJU_PPT请勿抄袭搬运！盗版必究！-21"/>
            <p:cNvSpPr/>
            <p:nvPr/>
          </p:nvSpPr>
          <p:spPr bwMode="auto">
            <a:xfrm>
              <a:off x="6273008" y="4282196"/>
              <a:ext cx="602011" cy="383990"/>
            </a:xfrm>
            <a:custGeom>
              <a:avLst/>
              <a:gdLst>
                <a:gd name="T0" fmla="*/ 108 w 337"/>
                <a:gd name="T1" fmla="*/ 0 h 215"/>
                <a:gd name="T2" fmla="*/ 0 w 337"/>
                <a:gd name="T3" fmla="*/ 107 h 215"/>
                <a:gd name="T4" fmla="*/ 108 w 337"/>
                <a:gd name="T5" fmla="*/ 215 h 215"/>
                <a:gd name="T6" fmla="*/ 337 w 337"/>
                <a:gd name="T7" fmla="*/ 215 h 215"/>
                <a:gd name="T8" fmla="*/ 337 w 337"/>
                <a:gd name="T9" fmla="*/ 202 h 215"/>
                <a:gd name="T10" fmla="*/ 108 w 337"/>
                <a:gd name="T11" fmla="*/ 202 h 215"/>
                <a:gd name="T12" fmla="*/ 41 w 337"/>
                <a:gd name="T13" fmla="*/ 174 h 215"/>
                <a:gd name="T14" fmla="*/ 14 w 337"/>
                <a:gd name="T15" fmla="*/ 107 h 215"/>
                <a:gd name="T16" fmla="*/ 41 w 337"/>
                <a:gd name="T17" fmla="*/ 41 h 215"/>
                <a:gd name="T18" fmla="*/ 108 w 337"/>
                <a:gd name="T19" fmla="*/ 13 h 215"/>
                <a:gd name="T20" fmla="*/ 108 w 33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7" h="215">
                  <a:moveTo>
                    <a:pt x="108" y="0"/>
                  </a:moveTo>
                  <a:cubicBezTo>
                    <a:pt x="48" y="0"/>
                    <a:pt x="0" y="48"/>
                    <a:pt x="0" y="107"/>
                  </a:cubicBezTo>
                  <a:cubicBezTo>
                    <a:pt x="0" y="167"/>
                    <a:pt x="48" y="215"/>
                    <a:pt x="108" y="215"/>
                  </a:cubicBezTo>
                  <a:cubicBezTo>
                    <a:pt x="337" y="215"/>
                    <a:pt x="337" y="215"/>
                    <a:pt x="337" y="215"/>
                  </a:cubicBezTo>
                  <a:cubicBezTo>
                    <a:pt x="337" y="202"/>
                    <a:pt x="337" y="202"/>
                    <a:pt x="337" y="202"/>
                  </a:cubicBezTo>
                  <a:cubicBezTo>
                    <a:pt x="108" y="202"/>
                    <a:pt x="108" y="202"/>
                    <a:pt x="108" y="202"/>
                  </a:cubicBezTo>
                  <a:cubicBezTo>
                    <a:pt x="82" y="202"/>
                    <a:pt x="58" y="191"/>
                    <a:pt x="41" y="174"/>
                  </a:cubicBezTo>
                  <a:cubicBezTo>
                    <a:pt x="24" y="157"/>
                    <a:pt x="14" y="134"/>
                    <a:pt x="14" y="107"/>
                  </a:cubicBezTo>
                  <a:cubicBezTo>
                    <a:pt x="14" y="81"/>
                    <a:pt x="24" y="58"/>
                    <a:pt x="41" y="41"/>
                  </a:cubicBezTo>
                  <a:cubicBezTo>
                    <a:pt x="58" y="24"/>
                    <a:pt x="82" y="13"/>
                    <a:pt x="108" y="13"/>
                  </a:cubicBezTo>
                  <a:lnTo>
                    <a:pt x="108"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1" name="powerpoint template design by DAJU_PPT正版来源小红书大橘PPT微信DAJU_PPT请勿抄袭搬运！盗版必究！-22"/>
            <p:cNvSpPr/>
            <p:nvPr/>
          </p:nvSpPr>
          <p:spPr bwMode="auto">
            <a:xfrm>
              <a:off x="6101759" y="2372811"/>
              <a:ext cx="808717" cy="3475518"/>
            </a:xfrm>
            <a:custGeom>
              <a:avLst/>
              <a:gdLst>
                <a:gd name="T0" fmla="*/ 453 w 453"/>
                <a:gd name="T1" fmla="*/ 227 h 1947"/>
                <a:gd name="T2" fmla="*/ 227 w 453"/>
                <a:gd name="T3" fmla="*/ 0 h 1947"/>
                <a:gd name="T4" fmla="*/ 0 w 453"/>
                <a:gd name="T5" fmla="*/ 227 h 1947"/>
                <a:gd name="T6" fmla="*/ 0 w 453"/>
                <a:gd name="T7" fmla="*/ 1947 h 1947"/>
                <a:gd name="T8" fmla="*/ 13 w 453"/>
                <a:gd name="T9" fmla="*/ 1947 h 1947"/>
                <a:gd name="T10" fmla="*/ 13 w 453"/>
                <a:gd name="T11" fmla="*/ 227 h 1947"/>
                <a:gd name="T12" fmla="*/ 76 w 453"/>
                <a:gd name="T13" fmla="*/ 76 h 1947"/>
                <a:gd name="T14" fmla="*/ 227 w 453"/>
                <a:gd name="T15" fmla="*/ 14 h 1947"/>
                <a:gd name="T16" fmla="*/ 377 w 453"/>
                <a:gd name="T17" fmla="*/ 76 h 1947"/>
                <a:gd name="T18" fmla="*/ 440 w 453"/>
                <a:gd name="T19" fmla="*/ 227 h 1947"/>
                <a:gd name="T20" fmla="*/ 453 w 453"/>
                <a:gd name="T21" fmla="*/ 227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947">
                  <a:moveTo>
                    <a:pt x="453" y="227"/>
                  </a:moveTo>
                  <a:cubicBezTo>
                    <a:pt x="453" y="102"/>
                    <a:pt x="352" y="0"/>
                    <a:pt x="227" y="0"/>
                  </a:cubicBezTo>
                  <a:cubicBezTo>
                    <a:pt x="101" y="0"/>
                    <a:pt x="0" y="102"/>
                    <a:pt x="0" y="227"/>
                  </a:cubicBezTo>
                  <a:cubicBezTo>
                    <a:pt x="0" y="1947"/>
                    <a:pt x="0" y="1947"/>
                    <a:pt x="0" y="1947"/>
                  </a:cubicBezTo>
                  <a:cubicBezTo>
                    <a:pt x="13" y="1947"/>
                    <a:pt x="13" y="1947"/>
                    <a:pt x="13" y="1947"/>
                  </a:cubicBezTo>
                  <a:cubicBezTo>
                    <a:pt x="13" y="227"/>
                    <a:pt x="13" y="227"/>
                    <a:pt x="13" y="227"/>
                  </a:cubicBezTo>
                  <a:cubicBezTo>
                    <a:pt x="13" y="168"/>
                    <a:pt x="37" y="115"/>
                    <a:pt x="76" y="76"/>
                  </a:cubicBezTo>
                  <a:cubicBezTo>
                    <a:pt x="114" y="38"/>
                    <a:pt x="168" y="14"/>
                    <a:pt x="227" y="14"/>
                  </a:cubicBezTo>
                  <a:cubicBezTo>
                    <a:pt x="285" y="14"/>
                    <a:pt x="339" y="38"/>
                    <a:pt x="377" y="76"/>
                  </a:cubicBezTo>
                  <a:cubicBezTo>
                    <a:pt x="416" y="115"/>
                    <a:pt x="440" y="168"/>
                    <a:pt x="440" y="227"/>
                  </a:cubicBezTo>
                  <a:lnTo>
                    <a:pt x="453" y="227"/>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2" name="powerpoint template design by DAJU_PPT正版来源小红书大橘PPT微信DAJU_PPT请勿抄袭搬运！盗版必究！-23"/>
            <p:cNvSpPr/>
            <p:nvPr/>
          </p:nvSpPr>
          <p:spPr bwMode="auto">
            <a:xfrm>
              <a:off x="6457082" y="4161492"/>
              <a:ext cx="980719" cy="504694"/>
            </a:xfrm>
            <a:custGeom>
              <a:avLst/>
              <a:gdLst>
                <a:gd name="T0" fmla="*/ 0 w 549"/>
                <a:gd name="T1" fmla="*/ 283 h 283"/>
                <a:gd name="T2" fmla="*/ 266 w 549"/>
                <a:gd name="T3" fmla="*/ 283 h 283"/>
                <a:gd name="T4" fmla="*/ 549 w 549"/>
                <a:gd name="T5" fmla="*/ 0 h 283"/>
                <a:gd name="T6" fmla="*/ 536 w 549"/>
                <a:gd name="T7" fmla="*/ 0 h 283"/>
                <a:gd name="T8" fmla="*/ 457 w 549"/>
                <a:gd name="T9" fmla="*/ 191 h 283"/>
                <a:gd name="T10" fmla="*/ 266 w 549"/>
                <a:gd name="T11" fmla="*/ 270 h 283"/>
                <a:gd name="T12" fmla="*/ 0 w 549"/>
                <a:gd name="T13" fmla="*/ 270 h 283"/>
                <a:gd name="T14" fmla="*/ 0 w 549"/>
                <a:gd name="T15" fmla="*/ 283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9" h="283">
                  <a:moveTo>
                    <a:pt x="0" y="283"/>
                  </a:moveTo>
                  <a:cubicBezTo>
                    <a:pt x="266" y="283"/>
                    <a:pt x="266" y="283"/>
                    <a:pt x="266" y="283"/>
                  </a:cubicBezTo>
                  <a:cubicBezTo>
                    <a:pt x="422" y="283"/>
                    <a:pt x="549" y="156"/>
                    <a:pt x="549" y="0"/>
                  </a:cubicBezTo>
                  <a:cubicBezTo>
                    <a:pt x="536" y="0"/>
                    <a:pt x="536" y="0"/>
                    <a:pt x="536" y="0"/>
                  </a:cubicBezTo>
                  <a:cubicBezTo>
                    <a:pt x="536" y="74"/>
                    <a:pt x="505" y="142"/>
                    <a:pt x="457" y="191"/>
                  </a:cubicBezTo>
                  <a:cubicBezTo>
                    <a:pt x="408" y="240"/>
                    <a:pt x="340" y="270"/>
                    <a:pt x="266" y="270"/>
                  </a:cubicBezTo>
                  <a:cubicBezTo>
                    <a:pt x="0" y="270"/>
                    <a:pt x="0" y="270"/>
                    <a:pt x="0" y="270"/>
                  </a:cubicBezTo>
                  <a:lnTo>
                    <a:pt x="0" y="283"/>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3" name="powerpoint template design by DAJU_PPT正版来源小红书大橘PPT微信DAJU_PPT请勿抄袭搬运！盗版必究！-24"/>
            <p:cNvSpPr/>
            <p:nvPr/>
          </p:nvSpPr>
          <p:spPr bwMode="auto">
            <a:xfrm>
              <a:off x="6101759" y="3852189"/>
              <a:ext cx="596731" cy="214250"/>
            </a:xfrm>
            <a:custGeom>
              <a:avLst/>
              <a:gdLst>
                <a:gd name="T0" fmla="*/ 13 w 334"/>
                <a:gd name="T1" fmla="*/ 120 h 120"/>
                <a:gd name="T2" fmla="*/ 45 w 334"/>
                <a:gd name="T3" fmla="*/ 45 h 120"/>
                <a:gd name="T4" fmla="*/ 120 w 334"/>
                <a:gd name="T5" fmla="*/ 13 h 120"/>
                <a:gd name="T6" fmla="*/ 334 w 334"/>
                <a:gd name="T7" fmla="*/ 13 h 120"/>
                <a:gd name="T8" fmla="*/ 334 w 334"/>
                <a:gd name="T9" fmla="*/ 0 h 120"/>
                <a:gd name="T10" fmla="*/ 120 w 334"/>
                <a:gd name="T11" fmla="*/ 0 h 120"/>
                <a:gd name="T12" fmla="*/ 0 w 334"/>
                <a:gd name="T13" fmla="*/ 120 h 120"/>
                <a:gd name="T14" fmla="*/ 13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13" y="120"/>
                  </a:moveTo>
                  <a:cubicBezTo>
                    <a:pt x="13" y="91"/>
                    <a:pt x="25" y="64"/>
                    <a:pt x="45" y="45"/>
                  </a:cubicBezTo>
                  <a:cubicBezTo>
                    <a:pt x="64" y="25"/>
                    <a:pt x="91" y="13"/>
                    <a:pt x="120" y="13"/>
                  </a:cubicBezTo>
                  <a:cubicBezTo>
                    <a:pt x="334" y="13"/>
                    <a:pt x="334" y="13"/>
                    <a:pt x="334" y="13"/>
                  </a:cubicBezTo>
                  <a:cubicBezTo>
                    <a:pt x="334" y="0"/>
                    <a:pt x="334" y="0"/>
                    <a:pt x="334" y="0"/>
                  </a:cubicBezTo>
                  <a:cubicBezTo>
                    <a:pt x="120" y="0"/>
                    <a:pt x="120" y="0"/>
                    <a:pt x="120" y="0"/>
                  </a:cubicBezTo>
                  <a:cubicBezTo>
                    <a:pt x="54" y="0"/>
                    <a:pt x="0" y="54"/>
                    <a:pt x="0" y="120"/>
                  </a:cubicBezTo>
                  <a:lnTo>
                    <a:pt x="13" y="12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4" name="powerpoint template design by DAJU_PPT正版来源小红书大橘PPT微信DAJU_PPT请勿抄袭搬运！盗版必究！-25"/>
            <p:cNvSpPr/>
            <p:nvPr/>
          </p:nvSpPr>
          <p:spPr bwMode="auto">
            <a:xfrm>
              <a:off x="6296395" y="5003402"/>
              <a:ext cx="467728" cy="374937"/>
            </a:xfrm>
            <a:custGeom>
              <a:avLst/>
              <a:gdLst>
                <a:gd name="T0" fmla="*/ 0 w 262"/>
                <a:gd name="T1" fmla="*/ 210 h 210"/>
                <a:gd name="T2" fmla="*/ 158 w 262"/>
                <a:gd name="T3" fmla="*/ 210 h 210"/>
                <a:gd name="T4" fmla="*/ 262 w 262"/>
                <a:gd name="T5" fmla="*/ 105 h 210"/>
                <a:gd name="T6" fmla="*/ 158 w 262"/>
                <a:gd name="T7" fmla="*/ 0 h 210"/>
                <a:gd name="T8" fmla="*/ 158 w 262"/>
                <a:gd name="T9" fmla="*/ 14 h 210"/>
                <a:gd name="T10" fmla="*/ 222 w 262"/>
                <a:gd name="T11" fmla="*/ 40 h 210"/>
                <a:gd name="T12" fmla="*/ 249 w 262"/>
                <a:gd name="T13" fmla="*/ 105 h 210"/>
                <a:gd name="T14" fmla="*/ 222 w 262"/>
                <a:gd name="T15" fmla="*/ 169 h 210"/>
                <a:gd name="T16" fmla="*/ 158 w 262"/>
                <a:gd name="T17" fmla="*/ 196 h 210"/>
                <a:gd name="T18" fmla="*/ 0 w 262"/>
                <a:gd name="T19" fmla="*/ 196 h 210"/>
                <a:gd name="T20" fmla="*/ 0 w 262"/>
                <a:gd name="T2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0" y="210"/>
                  </a:moveTo>
                  <a:cubicBezTo>
                    <a:pt x="158" y="210"/>
                    <a:pt x="158" y="210"/>
                    <a:pt x="158" y="210"/>
                  </a:cubicBezTo>
                  <a:cubicBezTo>
                    <a:pt x="215" y="210"/>
                    <a:pt x="262" y="163"/>
                    <a:pt x="262" y="105"/>
                  </a:cubicBezTo>
                  <a:cubicBezTo>
                    <a:pt x="262" y="47"/>
                    <a:pt x="215" y="0"/>
                    <a:pt x="158" y="0"/>
                  </a:cubicBezTo>
                  <a:cubicBezTo>
                    <a:pt x="158" y="14"/>
                    <a:pt x="158" y="14"/>
                    <a:pt x="158" y="14"/>
                  </a:cubicBezTo>
                  <a:cubicBezTo>
                    <a:pt x="183" y="14"/>
                    <a:pt x="206" y="24"/>
                    <a:pt x="222" y="40"/>
                  </a:cubicBezTo>
                  <a:cubicBezTo>
                    <a:pt x="239" y="57"/>
                    <a:pt x="249" y="80"/>
                    <a:pt x="249" y="105"/>
                  </a:cubicBezTo>
                  <a:cubicBezTo>
                    <a:pt x="249" y="130"/>
                    <a:pt x="239" y="153"/>
                    <a:pt x="222" y="169"/>
                  </a:cubicBezTo>
                  <a:cubicBezTo>
                    <a:pt x="206" y="186"/>
                    <a:pt x="183" y="196"/>
                    <a:pt x="158" y="196"/>
                  </a:cubicBezTo>
                  <a:cubicBezTo>
                    <a:pt x="0" y="196"/>
                    <a:pt x="0" y="196"/>
                    <a:pt x="0" y="196"/>
                  </a:cubicBezTo>
                  <a:lnTo>
                    <a:pt x="0" y="21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5" name="powerpoint template design by DAJU_PPT正版来源小红书大橘PPT微信DAJU_PPT请勿抄袭搬运！盗版必究！-26"/>
            <p:cNvSpPr/>
            <p:nvPr/>
          </p:nvSpPr>
          <p:spPr bwMode="auto">
            <a:xfrm>
              <a:off x="6817684" y="3525534"/>
              <a:ext cx="730259" cy="724978"/>
            </a:xfrm>
            <a:custGeom>
              <a:avLst/>
              <a:gdLst>
                <a:gd name="T0" fmla="*/ 0 w 409"/>
                <a:gd name="T1" fmla="*/ 406 h 406"/>
                <a:gd name="T2" fmla="*/ 207 w 409"/>
                <a:gd name="T3" fmla="*/ 406 h 406"/>
                <a:gd name="T4" fmla="*/ 409 w 409"/>
                <a:gd name="T5" fmla="*/ 203 h 406"/>
                <a:gd name="T6" fmla="*/ 207 w 409"/>
                <a:gd name="T7" fmla="*/ 0 h 406"/>
                <a:gd name="T8" fmla="*/ 144 w 409"/>
                <a:gd name="T9" fmla="*/ 0 h 406"/>
                <a:gd name="T10" fmla="*/ 144 w 409"/>
                <a:gd name="T11" fmla="*/ 14 h 406"/>
                <a:gd name="T12" fmla="*/ 207 w 409"/>
                <a:gd name="T13" fmla="*/ 14 h 406"/>
                <a:gd name="T14" fmla="*/ 340 w 409"/>
                <a:gd name="T15" fmla="*/ 69 h 406"/>
                <a:gd name="T16" fmla="*/ 396 w 409"/>
                <a:gd name="T17" fmla="*/ 203 h 406"/>
                <a:gd name="T18" fmla="*/ 340 w 409"/>
                <a:gd name="T19" fmla="*/ 337 h 406"/>
                <a:gd name="T20" fmla="*/ 207 w 409"/>
                <a:gd name="T21" fmla="*/ 392 h 406"/>
                <a:gd name="T22" fmla="*/ 0 w 409"/>
                <a:gd name="T23" fmla="*/ 392 h 406"/>
                <a:gd name="T24" fmla="*/ 0 w 409"/>
                <a:gd name="T25"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0" y="406"/>
                  </a:moveTo>
                  <a:cubicBezTo>
                    <a:pt x="207" y="406"/>
                    <a:pt x="207" y="406"/>
                    <a:pt x="207" y="406"/>
                  </a:cubicBezTo>
                  <a:cubicBezTo>
                    <a:pt x="319" y="406"/>
                    <a:pt x="409" y="315"/>
                    <a:pt x="409" y="203"/>
                  </a:cubicBezTo>
                  <a:cubicBezTo>
                    <a:pt x="409" y="91"/>
                    <a:pt x="319" y="0"/>
                    <a:pt x="207" y="0"/>
                  </a:cubicBezTo>
                  <a:cubicBezTo>
                    <a:pt x="144" y="0"/>
                    <a:pt x="144" y="0"/>
                    <a:pt x="144" y="0"/>
                  </a:cubicBezTo>
                  <a:cubicBezTo>
                    <a:pt x="144" y="14"/>
                    <a:pt x="144" y="14"/>
                    <a:pt x="144" y="14"/>
                  </a:cubicBezTo>
                  <a:cubicBezTo>
                    <a:pt x="207" y="14"/>
                    <a:pt x="207" y="14"/>
                    <a:pt x="207" y="14"/>
                  </a:cubicBezTo>
                  <a:cubicBezTo>
                    <a:pt x="259" y="14"/>
                    <a:pt x="306" y="35"/>
                    <a:pt x="340" y="69"/>
                  </a:cubicBezTo>
                  <a:cubicBezTo>
                    <a:pt x="375" y="103"/>
                    <a:pt x="396" y="151"/>
                    <a:pt x="396" y="203"/>
                  </a:cubicBezTo>
                  <a:cubicBezTo>
                    <a:pt x="396" y="255"/>
                    <a:pt x="375" y="302"/>
                    <a:pt x="340" y="337"/>
                  </a:cubicBezTo>
                  <a:cubicBezTo>
                    <a:pt x="306" y="371"/>
                    <a:pt x="259" y="392"/>
                    <a:pt x="207" y="392"/>
                  </a:cubicBezTo>
                  <a:cubicBezTo>
                    <a:pt x="0" y="392"/>
                    <a:pt x="0" y="392"/>
                    <a:pt x="0" y="392"/>
                  </a:cubicBezTo>
                  <a:lnTo>
                    <a:pt x="0" y="406"/>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6" name="powerpoint template design by DAJU_PPT正版来源小红书大橘PPT微信DAJU_PPT请勿抄袭搬运！盗版必究！-27"/>
            <p:cNvSpPr>
              <a:spLocks noChangeArrowheads="1"/>
            </p:cNvSpPr>
            <p:nvPr/>
          </p:nvSpPr>
          <p:spPr bwMode="auto">
            <a:xfrm>
              <a:off x="6423134" y="4252020"/>
              <a:ext cx="83738"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7" name="powerpoint template design by DAJU_PPT正版来源小红书大橘PPT微信DAJU_PPT请勿抄袭搬运！盗版必究！-28"/>
            <p:cNvSpPr>
              <a:spLocks noChangeArrowheads="1"/>
            </p:cNvSpPr>
            <p:nvPr/>
          </p:nvSpPr>
          <p:spPr bwMode="auto">
            <a:xfrm>
              <a:off x="7037215" y="3496866"/>
              <a:ext cx="82229"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8" name="powerpoint template design by DAJU_PPT正版来源小红书大橘PPT微信DAJU_PPT请勿抄袭搬运！盗版必究！-29"/>
            <p:cNvSpPr>
              <a:spLocks noChangeArrowheads="1"/>
            </p:cNvSpPr>
            <p:nvPr/>
          </p:nvSpPr>
          <p:spPr bwMode="auto">
            <a:xfrm>
              <a:off x="6764123" y="3461409"/>
              <a:ext cx="82229"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9" name="powerpoint template design by DAJU_PPT正版来源小红书大橘PPT微信DAJU_PPT请勿抄袭搬运！盗版必究！-30"/>
            <p:cNvSpPr>
              <a:spLocks noChangeArrowheads="1"/>
            </p:cNvSpPr>
            <p:nvPr/>
          </p:nvSpPr>
          <p:spPr bwMode="auto">
            <a:xfrm>
              <a:off x="6791281" y="4196949"/>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0" name="powerpoint template design by DAJU_PPT正版来源小红书大橘PPT微信DAJU_PPT请勿抄袭搬运！盗版必究！-31"/>
            <p:cNvSpPr>
              <a:spLocks noChangeArrowheads="1"/>
            </p:cNvSpPr>
            <p:nvPr/>
          </p:nvSpPr>
          <p:spPr bwMode="auto">
            <a:xfrm>
              <a:off x="6236043" y="3277336"/>
              <a:ext cx="82229"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1" name="powerpoint template design by DAJU_PPT正版来源小红书大橘PPT微信DAJU_PPT请勿抄袭搬运！盗版必究！-32"/>
            <p:cNvSpPr>
              <a:spLocks noChangeArrowheads="1"/>
            </p:cNvSpPr>
            <p:nvPr/>
          </p:nvSpPr>
          <p:spPr bwMode="auto">
            <a:xfrm>
              <a:off x="6071583" y="5806837"/>
              <a:ext cx="83738"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2" name="powerpoint template design by DAJU_PPT正版来源小红书大橘PPT微信DAJU_PPT请勿抄袭搬运！盗版必究！-33"/>
            <p:cNvSpPr>
              <a:spLocks noChangeArrowheads="1"/>
            </p:cNvSpPr>
            <p:nvPr/>
          </p:nvSpPr>
          <p:spPr bwMode="auto">
            <a:xfrm>
              <a:off x="6464626" y="2736432"/>
              <a:ext cx="83738" cy="84493"/>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3" name="powerpoint template design by DAJU_PPT正版来源小红书大橘PPT微信DAJU_PPT请勿抄袭搬运！盗版必究！-34"/>
            <p:cNvSpPr>
              <a:spLocks noChangeArrowheads="1"/>
            </p:cNvSpPr>
            <p:nvPr/>
          </p:nvSpPr>
          <p:spPr bwMode="auto">
            <a:xfrm>
              <a:off x="6255657" y="5324776"/>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4" name="powerpoint template design by DAJU_PPT正版来源小红书大橘PPT微信DAJU_PPT请勿抄袭搬运！盗版必究！-35"/>
            <p:cNvSpPr>
              <a:spLocks noChangeArrowheads="1"/>
            </p:cNvSpPr>
            <p:nvPr/>
          </p:nvSpPr>
          <p:spPr bwMode="auto">
            <a:xfrm>
              <a:off x="6537802" y="4974734"/>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5" name="powerpoint template design by DAJU_PPT正版来源小红书大橘PPT微信DAJU_PPT请勿抄袭搬运！盗版必究！-36"/>
            <p:cNvSpPr>
              <a:spLocks noChangeArrowheads="1"/>
            </p:cNvSpPr>
            <p:nvPr/>
          </p:nvSpPr>
          <p:spPr bwMode="auto">
            <a:xfrm>
              <a:off x="5569907" y="4252020"/>
              <a:ext cx="83738"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6" name="powerpoint template design by DAJU_PPT正版来源小红书大橘PPT微信DAJU_PPT请勿抄袭搬运！盗版必究！-37"/>
            <p:cNvSpPr>
              <a:spLocks noChangeArrowheads="1"/>
            </p:cNvSpPr>
            <p:nvPr/>
          </p:nvSpPr>
          <p:spPr bwMode="auto">
            <a:xfrm>
              <a:off x="5291534" y="4974734"/>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7" name="powerpoint template design by DAJU_PPT正版来源小红书大橘PPT微信DAJU_PPT请勿抄袭搬运！盗版必究！-38"/>
            <p:cNvSpPr>
              <a:spLocks noChangeArrowheads="1"/>
            </p:cNvSpPr>
            <p:nvPr/>
          </p:nvSpPr>
          <p:spPr bwMode="auto">
            <a:xfrm>
              <a:off x="5844509" y="5141457"/>
              <a:ext cx="84493"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8" name="powerpoint template design by DAJU_PPT正版来源小红书大橘PPT微信DAJU_PPT请勿抄袭搬运！盗版必究！-39"/>
            <p:cNvSpPr>
              <a:spLocks noChangeArrowheads="1"/>
            </p:cNvSpPr>
            <p:nvPr/>
          </p:nvSpPr>
          <p:spPr bwMode="auto">
            <a:xfrm>
              <a:off x="5216094" y="4196949"/>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9" name="powerpoint template design by DAJU_PPT正版来源小红书大橘PPT微信DAJU_PPT请勿抄袭搬运！盗版必究！-40"/>
            <p:cNvSpPr>
              <a:spLocks noChangeArrowheads="1"/>
            </p:cNvSpPr>
            <p:nvPr/>
          </p:nvSpPr>
          <p:spPr bwMode="auto">
            <a:xfrm>
              <a:off x="4953563" y="3496866"/>
              <a:ext cx="82229"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0" name="powerpoint template design by DAJU_PPT正版来源小红书大橘PPT微信DAJU_PPT请勿抄袭搬运！盗版必究！-41"/>
            <p:cNvSpPr>
              <a:spLocks noChangeArrowheads="1"/>
            </p:cNvSpPr>
            <p:nvPr/>
          </p:nvSpPr>
          <p:spPr bwMode="auto">
            <a:xfrm>
              <a:off x="5921458" y="5503568"/>
              <a:ext cx="82229"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1" name="powerpoint template design by DAJU_PPT正版来源小红书大橘PPT微信DAJU_PPT请勿抄袭搬运！盗版必究！-42"/>
            <p:cNvSpPr>
              <a:spLocks noChangeArrowheads="1"/>
            </p:cNvSpPr>
            <p:nvPr/>
          </p:nvSpPr>
          <p:spPr bwMode="auto">
            <a:xfrm>
              <a:off x="5216094" y="3456128"/>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2" name="powerpoint template design by DAJU_PPT正版来源小红书大橘PPT微信DAJU_PPT请勿抄袭搬运！盗版必究！-43"/>
            <p:cNvSpPr>
              <a:spLocks noChangeArrowheads="1"/>
            </p:cNvSpPr>
            <p:nvPr/>
          </p:nvSpPr>
          <p:spPr bwMode="auto">
            <a:xfrm>
              <a:off x="5503520" y="3482533"/>
              <a:ext cx="84493"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3" name="powerpoint template design by DAJU_PPT正版来源小红书大橘PPT微信DAJU_PPT请勿抄袭搬运！盗版必究！-44"/>
            <p:cNvSpPr>
              <a:spLocks noChangeArrowheads="1"/>
            </p:cNvSpPr>
            <p:nvPr/>
          </p:nvSpPr>
          <p:spPr bwMode="auto">
            <a:xfrm>
              <a:off x="5528416" y="2736432"/>
              <a:ext cx="82229" cy="84493"/>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grpSp>
          <p:nvGrpSpPr>
            <p:cNvPr id="74" name="组合 73"/>
            <p:cNvGrpSpPr/>
            <p:nvPr/>
          </p:nvGrpSpPr>
          <p:grpSpPr>
            <a:xfrm>
              <a:off x="5453730" y="4783872"/>
              <a:ext cx="378709" cy="380216"/>
              <a:chOff x="5371682" y="4735080"/>
              <a:chExt cx="462605" cy="464447"/>
            </a:xfrm>
            <a:solidFill>
              <a:schemeClr val="accent2"/>
            </a:solidFill>
          </p:grpSpPr>
          <p:sp>
            <p:nvSpPr>
              <p:cNvPr id="86" name="powerpoint template design by DAJU_PPT正版来源小红书大橘PPT微信DAJU_PPT请勿抄袭搬运！盗版必究！-45"/>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7" name="powerpoint template design by DAJU_PPT正版来源小红书大橘PPT微信DAJU_PPT请勿抄袭搬运！盗版必究！-46"/>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sp>
          <p:nvSpPr>
            <p:cNvPr id="75" name="powerpoint template design by DAJU_PPT正版来源小红书大橘PPT微信DAJU_PPT请勿抄袭搬运！盗版必究！-47"/>
            <p:cNvSpPr>
              <a:spLocks noChangeArrowheads="1"/>
            </p:cNvSpPr>
            <p:nvPr/>
          </p:nvSpPr>
          <p:spPr bwMode="auto">
            <a:xfrm>
              <a:off x="7414415" y="4147158"/>
              <a:ext cx="23387" cy="14334"/>
            </a:xfrm>
            <a:prstGeom prst="rect">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6" name="powerpoint template design by DAJU_PPT正版来源小红书大橘PPT微信DAJU_PPT请勿抄袭搬运！盗版必究！-48"/>
            <p:cNvSpPr/>
            <p:nvPr/>
          </p:nvSpPr>
          <p:spPr bwMode="auto">
            <a:xfrm>
              <a:off x="7414415" y="4147158"/>
              <a:ext cx="23387" cy="14334"/>
            </a:xfrm>
            <a:custGeom>
              <a:avLst/>
              <a:gdLst>
                <a:gd name="T0" fmla="*/ 31 w 31"/>
                <a:gd name="T1" fmla="*/ 19 h 19"/>
                <a:gd name="T2" fmla="*/ 31 w 31"/>
                <a:gd name="T3" fmla="*/ 0 h 19"/>
                <a:gd name="T4" fmla="*/ 0 w 31"/>
                <a:gd name="T5" fmla="*/ 0 h 19"/>
                <a:gd name="T6" fmla="*/ 0 w 31"/>
                <a:gd name="T7" fmla="*/ 19 h 19"/>
              </a:gdLst>
              <a:ahLst/>
              <a:cxnLst>
                <a:cxn ang="0">
                  <a:pos x="T0" y="T1"/>
                </a:cxn>
                <a:cxn ang="0">
                  <a:pos x="T2" y="T3"/>
                </a:cxn>
                <a:cxn ang="0">
                  <a:pos x="T4" y="T5"/>
                </a:cxn>
                <a:cxn ang="0">
                  <a:pos x="T6" y="T7"/>
                </a:cxn>
              </a:cxnLst>
              <a:rect l="0" t="0" r="r" b="b"/>
              <a:pathLst>
                <a:path w="31" h="19">
                  <a:moveTo>
                    <a:pt x="31" y="19"/>
                  </a:moveTo>
                  <a:lnTo>
                    <a:pt x="31" y="0"/>
                  </a:lnTo>
                  <a:lnTo>
                    <a:pt x="0" y="0"/>
                  </a:lnTo>
                  <a:lnTo>
                    <a:pt x="0" y="19"/>
                  </a:ln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grpSp>
          <p:nvGrpSpPr>
            <p:cNvPr id="77" name="组合 76"/>
            <p:cNvGrpSpPr/>
            <p:nvPr/>
          </p:nvGrpSpPr>
          <p:grpSpPr>
            <a:xfrm>
              <a:off x="4696312" y="3735256"/>
              <a:ext cx="378709" cy="380216"/>
              <a:chOff x="5371682" y="4735080"/>
              <a:chExt cx="462605" cy="464447"/>
            </a:xfrm>
            <a:solidFill>
              <a:schemeClr val="accent1"/>
            </a:solidFill>
          </p:grpSpPr>
          <p:sp>
            <p:nvSpPr>
              <p:cNvPr id="84" name="powerpoint template design by DAJU_PPT正版来源小红书大橘PPT微信DAJU_PPT请勿抄袭搬运！盗版必究！-4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5" name="powerpoint template design by DAJU_PPT正版来源小红书大橘PPT微信DAJU_PPT请勿抄袭搬运！盗版必究！-50"/>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grpSp>
          <p:nvGrpSpPr>
            <p:cNvPr id="78" name="组合 77"/>
            <p:cNvGrpSpPr/>
            <p:nvPr/>
          </p:nvGrpSpPr>
          <p:grpSpPr>
            <a:xfrm>
              <a:off x="6167383" y="2743408"/>
              <a:ext cx="378709" cy="380216"/>
              <a:chOff x="5371682" y="4735080"/>
              <a:chExt cx="462605" cy="464447"/>
            </a:xfrm>
            <a:solidFill>
              <a:schemeClr val="accent2"/>
            </a:solidFill>
          </p:grpSpPr>
          <p:sp>
            <p:nvSpPr>
              <p:cNvPr id="82" name="powerpoint template design by DAJU_PPT正版来源小红书大橘PPT微信DAJU_PPT请勿抄袭搬运！盗版必究！-51"/>
              <p:cNvSpPr>
                <a:spLocks noEditPoints="1"/>
              </p:cNvSpPr>
              <p:nvPr/>
            </p:nvSpPr>
            <p:spPr bwMode="auto">
              <a:xfrm>
                <a:off x="5478579" y="4835526"/>
                <a:ext cx="246047" cy="296732"/>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3" name="powerpoint template design by DAJU_PPT正版来源小红书大橘PPT微信DAJU_PPT请勿抄袭搬运！盗版必究！-52"/>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grpSp>
          <p:nvGrpSpPr>
            <p:cNvPr id="79" name="组合 78"/>
            <p:cNvGrpSpPr/>
            <p:nvPr/>
          </p:nvGrpSpPr>
          <p:grpSpPr>
            <a:xfrm>
              <a:off x="7010283" y="3697914"/>
              <a:ext cx="378709" cy="380216"/>
              <a:chOff x="5371682" y="4735080"/>
              <a:chExt cx="462605" cy="464447"/>
            </a:xfrm>
            <a:solidFill>
              <a:schemeClr val="accent1"/>
            </a:solidFill>
          </p:grpSpPr>
          <p:sp>
            <p:nvSpPr>
              <p:cNvPr id="80" name="powerpoint template design by DAJU_PPT正版来源小红书大橘PPT微信DAJU_PPT请勿抄袭搬运！盗版必究！-53"/>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1" name="powerpoint template design by DAJU_PPT正版来源小红书大橘PPT微信DAJU_PPT请勿抄袭搬运！盗版必究！-54"/>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grpSp>
      <p:grpSp>
        <p:nvGrpSpPr>
          <p:cNvPr id="5" name="powerpoint template design by DAJU_PPT正版来源小红书大橘PPT微信DAJU_PPT请勿抄袭搬运！盗版必究！">
            <a:extLst>
              <a:ext uri="{FF2B5EF4-FFF2-40B4-BE49-F238E27FC236}">
                <a16:creationId xmlns:a16="http://schemas.microsoft.com/office/drawing/2014/main" id="{BBD6C5A4-02C7-5B1E-000A-D48DAF4C25D7}"/>
              </a:ext>
            </a:extLst>
          </p:cNvPr>
          <p:cNvGrpSpPr/>
          <p:nvPr/>
        </p:nvGrpSpPr>
        <p:grpSpPr>
          <a:xfrm>
            <a:off x="410005" y="2400092"/>
            <a:ext cx="11371990" cy="3180117"/>
            <a:chOff x="410005" y="2400092"/>
            <a:chExt cx="11371990" cy="3180117"/>
          </a:xfrm>
        </p:grpSpPr>
        <p:grpSp>
          <p:nvGrpSpPr>
            <p:cNvPr id="88" name="组合 87"/>
            <p:cNvGrpSpPr/>
            <p:nvPr/>
          </p:nvGrpSpPr>
          <p:grpSpPr>
            <a:xfrm flipH="1">
              <a:off x="410005" y="2400092"/>
              <a:ext cx="4018586" cy="1020985"/>
              <a:chOff x="551384" y="2307476"/>
              <a:chExt cx="4018586" cy="1020985"/>
            </a:xfrm>
          </p:grpSpPr>
          <p:sp>
            <p:nvSpPr>
              <p:cNvPr id="89" name="powerpoint template design by DAJU_PPT正版来源小红书大橘PPT微信DAJU_PPT请勿抄袭搬运！盗版必究！-1"/>
              <p:cNvSpPr/>
              <p:nvPr/>
            </p:nvSpPr>
            <p:spPr>
              <a:xfrm>
                <a:off x="741044" y="2307476"/>
                <a:ext cx="3828926" cy="1020985"/>
              </a:xfrm>
              <a:prstGeom prst="rect">
                <a:avLst/>
              </a:prstGeom>
            </p:spPr>
            <p:txBody>
              <a:bodyPr wrap="square">
                <a:spAutoFit/>
              </a:bodyPr>
              <a:lstStyle/>
              <a:p>
                <a:pPr algn="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a:t>
                </a:r>
                <a:endParaRPr lang="zh-CN" altLang="en-US" sz="1600" dirty="0">
                  <a:cs typeface="+mn-ea"/>
                  <a:sym typeface="+mn-lt"/>
                </a:endParaRPr>
              </a:p>
            </p:txBody>
          </p:sp>
          <p:sp>
            <p:nvSpPr>
              <p:cNvPr id="90" name="powerpoint template design by DAJU_PPT正版来源小红书大橘PPT微信DAJU_PPT请勿抄袭搬运！盗版必究！-2"/>
              <p:cNvSpPr/>
              <p:nvPr/>
            </p:nvSpPr>
            <p:spPr>
              <a:xfrm>
                <a:off x="551384" y="2346951"/>
                <a:ext cx="72000" cy="972000"/>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r"/>
                <a:endParaRPr lang="zh-CN" altLang="en-US" sz="1600" dirty="0">
                  <a:solidFill>
                    <a:schemeClr val="tx1"/>
                  </a:solidFill>
                  <a:cs typeface="+mn-ea"/>
                  <a:sym typeface="+mn-lt"/>
                </a:endParaRPr>
              </a:p>
            </p:txBody>
          </p:sp>
        </p:grpSp>
        <p:grpSp>
          <p:nvGrpSpPr>
            <p:cNvPr id="91" name="组合 90"/>
            <p:cNvGrpSpPr/>
            <p:nvPr/>
          </p:nvGrpSpPr>
          <p:grpSpPr>
            <a:xfrm flipH="1">
              <a:off x="410005" y="4559224"/>
              <a:ext cx="4018586" cy="1020985"/>
              <a:chOff x="551384" y="4466608"/>
              <a:chExt cx="4018586" cy="1020985"/>
            </a:xfrm>
          </p:grpSpPr>
          <p:sp>
            <p:nvSpPr>
              <p:cNvPr id="92" name="powerpoint template design by DAJU_PPT正版来源小红书大橘PPT微信DAJU_PPT请勿抄袭搬运！盗版必究！-3"/>
              <p:cNvSpPr/>
              <p:nvPr/>
            </p:nvSpPr>
            <p:spPr>
              <a:xfrm>
                <a:off x="741044" y="4466608"/>
                <a:ext cx="3828926" cy="1020985"/>
              </a:xfrm>
              <a:prstGeom prst="rect">
                <a:avLst/>
              </a:prstGeom>
            </p:spPr>
            <p:txBody>
              <a:bodyPr wrap="square">
                <a:spAutoFit/>
              </a:bodyPr>
              <a:lstStyle/>
              <a:p>
                <a:pPr algn="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a:t>
                </a:r>
                <a:endParaRPr lang="zh-CN" altLang="en-US" sz="1600" dirty="0">
                  <a:cs typeface="+mn-ea"/>
                  <a:sym typeface="+mn-lt"/>
                </a:endParaRPr>
              </a:p>
            </p:txBody>
          </p:sp>
          <p:sp>
            <p:nvSpPr>
              <p:cNvPr id="93" name="powerpoint template design by DAJU_PPT正版来源小红书大橘PPT微信DAJU_PPT请勿抄袭搬运！盗版必究！-4"/>
              <p:cNvSpPr/>
              <p:nvPr/>
            </p:nvSpPr>
            <p:spPr>
              <a:xfrm>
                <a:off x="551384" y="4506083"/>
                <a:ext cx="72000" cy="972000"/>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r"/>
                <a:endParaRPr lang="zh-CN" altLang="en-US" sz="1600" dirty="0">
                  <a:solidFill>
                    <a:schemeClr val="tx1"/>
                  </a:solidFill>
                  <a:cs typeface="+mn-ea"/>
                  <a:sym typeface="+mn-lt"/>
                </a:endParaRPr>
              </a:p>
            </p:txBody>
          </p:sp>
        </p:grpSp>
        <p:grpSp>
          <p:nvGrpSpPr>
            <p:cNvPr id="94" name="组合 93"/>
            <p:cNvGrpSpPr/>
            <p:nvPr/>
          </p:nvGrpSpPr>
          <p:grpSpPr>
            <a:xfrm>
              <a:off x="7763409" y="2400092"/>
              <a:ext cx="4018586" cy="1020985"/>
              <a:chOff x="7904788" y="2307476"/>
              <a:chExt cx="4018586" cy="1020985"/>
            </a:xfrm>
          </p:grpSpPr>
          <p:sp>
            <p:nvSpPr>
              <p:cNvPr id="95" name="powerpoint template design by DAJU_PPT正版来源小红书大橘PPT微信DAJU_PPT请勿抄袭搬运！盗版必究！-5"/>
              <p:cNvSpPr/>
              <p:nvPr/>
            </p:nvSpPr>
            <p:spPr>
              <a:xfrm>
                <a:off x="8094448" y="2307476"/>
                <a:ext cx="3828926" cy="1020985"/>
              </a:xfrm>
              <a:prstGeom prst="rect">
                <a:avLst/>
              </a:prstGeom>
            </p:spPr>
            <p:txBody>
              <a:bodyPr wrap="square">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a:t>
                </a:r>
                <a:endParaRPr lang="zh-CN" altLang="en-US" sz="1600" dirty="0">
                  <a:cs typeface="+mn-ea"/>
                  <a:sym typeface="+mn-lt"/>
                </a:endParaRPr>
              </a:p>
            </p:txBody>
          </p:sp>
          <p:sp>
            <p:nvSpPr>
              <p:cNvPr id="96" name="powerpoint template design by DAJU_PPT正版来源小红书大橘PPT微信DAJU_PPT请勿抄袭搬运！盗版必究！-6"/>
              <p:cNvSpPr/>
              <p:nvPr/>
            </p:nvSpPr>
            <p:spPr>
              <a:xfrm>
                <a:off x="7904788" y="2346951"/>
                <a:ext cx="72000" cy="972000"/>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solidFill>
                    <a:schemeClr val="tx1"/>
                  </a:solidFill>
                  <a:cs typeface="+mn-ea"/>
                  <a:sym typeface="+mn-lt"/>
                </a:endParaRPr>
              </a:p>
            </p:txBody>
          </p:sp>
        </p:grpSp>
        <p:grpSp>
          <p:nvGrpSpPr>
            <p:cNvPr id="97" name="组合 96"/>
            <p:cNvGrpSpPr/>
            <p:nvPr/>
          </p:nvGrpSpPr>
          <p:grpSpPr>
            <a:xfrm>
              <a:off x="7763409" y="4559224"/>
              <a:ext cx="4018586" cy="1020985"/>
              <a:chOff x="7904788" y="4466608"/>
              <a:chExt cx="4018586" cy="1020985"/>
            </a:xfrm>
          </p:grpSpPr>
          <p:sp>
            <p:nvSpPr>
              <p:cNvPr id="98" name="powerpoint template design by DAJU_PPT正版来源小红书大橘PPT微信DAJU_PPT请勿抄袭搬运！盗版必究！-7"/>
              <p:cNvSpPr/>
              <p:nvPr/>
            </p:nvSpPr>
            <p:spPr>
              <a:xfrm>
                <a:off x="8094448" y="4466608"/>
                <a:ext cx="3828926" cy="1020985"/>
              </a:xfrm>
              <a:prstGeom prst="rect">
                <a:avLst/>
              </a:prstGeom>
            </p:spPr>
            <p:txBody>
              <a:bodyPr wrap="square">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a:t>
                </a:r>
                <a:endParaRPr lang="zh-CN" altLang="en-US" sz="1600" dirty="0">
                  <a:cs typeface="+mn-ea"/>
                  <a:sym typeface="+mn-lt"/>
                </a:endParaRPr>
              </a:p>
            </p:txBody>
          </p:sp>
          <p:sp>
            <p:nvSpPr>
              <p:cNvPr id="99" name="powerpoint template design by DAJU_PPT正版来源小红书大橘PPT微信DAJU_PPT请勿抄袭搬运！盗版必究！-8"/>
              <p:cNvSpPr/>
              <p:nvPr/>
            </p:nvSpPr>
            <p:spPr>
              <a:xfrm>
                <a:off x="7904788" y="4506083"/>
                <a:ext cx="72000" cy="972000"/>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solidFill>
                    <a:schemeClr val="tx1"/>
                  </a:solidFill>
                  <a:cs typeface="+mn-ea"/>
                  <a:sym typeface="+mn-lt"/>
                </a:endParaRPr>
              </a:p>
            </p:txBody>
          </p:sp>
        </p:grpSp>
      </p:grpSp>
      <p:sp>
        <p:nvSpPr>
          <p:cNvPr id="104" name="powerpoint template design by DAJU_PPT正版来源小红书大橘PPT微信DAJU_PPT请勿抄袭搬运！盗版必究！">
            <a:extLst>
              <a:ext uri="{FF2B5EF4-FFF2-40B4-BE49-F238E27FC236}">
                <a16:creationId xmlns:a16="http://schemas.microsoft.com/office/drawing/2014/main" id="{18218DF6-B20D-71B0-4AC5-F0ABA6789C5C}"/>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2.1 </a:t>
            </a:r>
            <a:r>
              <a:rPr lang="zh-CN" altLang="en-US" dirty="0">
                <a:sym typeface="+mn-lt"/>
              </a:rPr>
              <a:t>研究思路概述</a:t>
            </a:r>
          </a:p>
        </p:txBody>
      </p:sp>
      <p:pic>
        <p:nvPicPr>
          <p:cNvPr id="2" name="图片 1">
            <a:extLst>
              <a:ext uri="{FF2B5EF4-FFF2-40B4-BE49-F238E27FC236}">
                <a16:creationId xmlns:a16="http://schemas.microsoft.com/office/drawing/2014/main" id="{1D78EC7F-395D-3E55-6760-A19D68F75BF8}"/>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30395731-AFA0-CAE3-ADD7-F8C65712AA34}"/>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6" name="直接连接符 5">
            <a:extLst>
              <a:ext uri="{FF2B5EF4-FFF2-40B4-BE49-F238E27FC236}">
                <a16:creationId xmlns:a16="http://schemas.microsoft.com/office/drawing/2014/main" id="{4DA47F95-391C-5337-D135-C31BBAD5EA53}"/>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49FE69FB-ED22-C16A-1161-441382F7D966}"/>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8" name="直接连接符 7">
            <a:extLst>
              <a:ext uri="{FF2B5EF4-FFF2-40B4-BE49-F238E27FC236}">
                <a16:creationId xmlns:a16="http://schemas.microsoft.com/office/drawing/2014/main" id="{39227EA4-8771-3CBA-7FA2-E01C4C978824}"/>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6">
            <a:extLst>
              <a:ext uri="{FF2B5EF4-FFF2-40B4-BE49-F238E27FC236}">
                <a16:creationId xmlns:a16="http://schemas.microsoft.com/office/drawing/2014/main" id="{827447B9-67FD-88EB-5CCD-7E404E8A2288}"/>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0" name="TextBox 7">
            <a:extLst>
              <a:ext uri="{FF2B5EF4-FFF2-40B4-BE49-F238E27FC236}">
                <a16:creationId xmlns:a16="http://schemas.microsoft.com/office/drawing/2014/main" id="{6DA3613C-6845-E56B-8392-F159B558BB09}"/>
              </a:ext>
            </a:extLst>
          </p:cNvPr>
          <p:cNvSpPr txBox="1"/>
          <p:nvPr/>
        </p:nvSpPr>
        <p:spPr>
          <a:xfrm>
            <a:off x="4921708" y="31239"/>
            <a:ext cx="1769430" cy="712491"/>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系统架构及技术</a:t>
            </a:r>
          </a:p>
        </p:txBody>
      </p:sp>
      <p:sp>
        <p:nvSpPr>
          <p:cNvPr id="11" name="TextBox 9">
            <a:extLst>
              <a:ext uri="{FF2B5EF4-FFF2-40B4-BE49-F238E27FC236}">
                <a16:creationId xmlns:a16="http://schemas.microsoft.com/office/drawing/2014/main" id="{D209A99E-087A-AAAC-D513-00056A5BC91D}"/>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2" name="TextBox 10">
            <a:extLst>
              <a:ext uri="{FF2B5EF4-FFF2-40B4-BE49-F238E27FC236}">
                <a16:creationId xmlns:a16="http://schemas.microsoft.com/office/drawing/2014/main" id="{C01B6DC0-2DE5-9299-B6DB-BBC92E30192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3" name="TextBox 11">
            <a:extLst>
              <a:ext uri="{FF2B5EF4-FFF2-40B4-BE49-F238E27FC236}">
                <a16:creationId xmlns:a16="http://schemas.microsoft.com/office/drawing/2014/main" id="{AAA28B69-ADE1-0DAD-5A6F-2045CADA8733}"/>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5" name="灯片编号占位符 14">
            <a:extLst>
              <a:ext uri="{FF2B5EF4-FFF2-40B4-BE49-F238E27FC236}">
                <a16:creationId xmlns:a16="http://schemas.microsoft.com/office/drawing/2014/main" id="{4BD96BCB-46CA-E66B-AB5C-BD88868A7D30}"/>
              </a:ext>
            </a:extLst>
          </p:cNvPr>
          <p:cNvSpPr>
            <a:spLocks noGrp="1"/>
          </p:cNvSpPr>
          <p:nvPr>
            <p:ph type="sldNum" sz="quarter" idx="12"/>
          </p:nvPr>
        </p:nvSpPr>
        <p:spPr/>
        <p:txBody>
          <a:bodyPr/>
          <a:lstStyle/>
          <a:p>
            <a:fld id="{A8537B7A-7510-410A-AA53-45D600DA0276}" type="slidenum">
              <a:rPr lang="zh-CN" altLang="en-US" smtClean="0"/>
              <a:t>9</a:t>
            </a:fld>
            <a:endParaRPr lang="zh-CN" altLang="en-US"/>
          </a:p>
        </p:txBody>
      </p:sp>
      <p:pic>
        <p:nvPicPr>
          <p:cNvPr id="14" name="图形 13">
            <a:extLst>
              <a:ext uri="{FF2B5EF4-FFF2-40B4-BE49-F238E27FC236}">
                <a16:creationId xmlns:a16="http://schemas.microsoft.com/office/drawing/2014/main" id="{3B42CB05-FD2B-C3E4-4AB1-7FEB2E3AD00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8F71E22A-A127-440C-9009-65AE8CB2A96D"/>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内容列表"/>
  <p:tag name="ISPRINGCLOUDFOLDERID" val="0"/>
  <p:tag name="ISPRINGCLOUDFOLDERPATH" val="资源库"/>
  <p:tag name="ISPRING_PLAYERS_CUSTOMIZATION" val="UEsDBBQAAgAIAMK7pkoOaiROYgQAAAURAAAdAAAAdW5pdmVyc2FsL2NvbW1vbl9tZXNzYWdlcy5sbmetWG1v2zYQ/l6g/4EQUGADtrQd0KIYEge0xNhEZMmV6DjZMAiMxNhEKDHVi9vs037Nfth+yY6UncR9gaQkgG2YlO+54909d0cfHn/JFdqIspK6OHLeHrxxkChSnclideQs2MmvHxxU1bzIuNKFOHIK7aDj0csXh4oXq4avBHx/+QKhw1xUFSyrkVndr5HMjpz5OHHD2RwHF4kfTsJkTCfOyNX5DS9uka9X+qff3n/48vbd+58PX2/l+sDEM+z7+0DIIr170wMoYFHoJ4BG/CQg58wZmc9hcuGC+TQgzmj7ZZj0PCJnzsh8dsotoogELIl96pGExkkQMusLnzDiOaML3aA13whUa7SR4jOq1wLiWMtSoErJzD5INWwUjehS5oUzTIMkIjGLqMtoGDijWJfl7S8Wljf1WpegrkKZrPilEpnVCRljn9+UogLVvIaMQvCq1xJ+qXMui4NO1RFe0mCSsDD044QE3m7HGZEiQ17JjZqBKBGOSQQAJa9E+QjZxGaZFUdYqWEIUzqZ+vBmxoSpXK0VvOuhdswJxGAuii4pyBESQXbF8TKMPOM0UIU4uuFV9VmX2V5+PAxUFzAN3BBS0GUPwJnB2AFDjCXUjbIUad0FNiNxjCckGYfnkMjAu3CIRHgKdDsdInFBYqAIibtkAnxGJ9gkvKHYLv93/Eq5SWd1i3iagpxx30bqpoId41JggWVadTBMTUw+LiBsFPs/oHGLCt61q5XcCLCjzETZqQgqi0s8k0UfF/SP5ARTn3gJpJUXLhNmS57RmPNbVOga8WzDi1SgS5HyBnL9Fp5lMrPPTJyt/k+N/BvxeltVXm0LUuCR81dD7dmrYd8xq6nAproW+U3dpdo4bGv+Y6wwOf1DE/oc/XH6Y5cEOKLh80Smknmj2qr75PjcWTY0Rp1GPNFT/aP13JbEbW0dUyhYY6n7SxDopqZ/QANU/aVocAKK5m2JhhpOi6sBOoNwCxBo9FiMM3DVngln4MIB8ksyjimD2WgpLitZd44dlo1tgL4f2hTmPCVqcU/GS3GlYcJRgm/a6QO6kI10Z0AfDDd7rYJR5oPJAQCu2uQBSCVzsD/rgbmYkZ0H2gK/d5KlblRmyavktS3y4NsmF9+OTVelzu2u4tUuedsmc/wUK9rDRa3S+YD2f8e/3vF5QL/HRykmOHKniYsDl5hB33BV9RQCChhX+CxOfDw24sCFnNfpGprplW6KrCdQO6t75AQD2PbMseBluv7vn397YnxlSbuLtru/DwIBYpsqSO7A/gx0Laq/ukAYHu/L2UUfqe3dZifX86rDKGThs9wheNtacp3D1kG3XkjybdAwY9idzoAHsU173ZQwug1BmOHoFGqZncKd0YyX11AImdZqEIp1tUnAepj2++tlUytZiCGyT2sl5sCMzhPsefauDeRTMr1ue2YGN4p0e+lWcOnuC+ZOcQB19is8kcl6IKBtTbsqBERv1/c033zbqe5Wlf3D4vD1g/8v/gdQSwMEFAACAAgAwrumSgh+CyMpAwAAhgwAACcAAAB1bml2ZXJzYWwvZmxhc2hfcHVibGlzaGluZ19zZXR0aW5ncy54bWzVV91u2jAUvucpLE+9LGk7unYooaoKaNVaQIVt7VVlYkOsOnYW21B6tafZg+1JdhwDBbXr0h+kTQgRn5/v/J+Y8Og2FWjCcs2VjPBudQcjJmNFuRxH+MugvX2IkTZEUiKUZBGWCqOjRiXM7FBwnfSZMSCqEcBIXc9MhBNjsnoQTKfTKtdZ7rhKWAP4uhqrNMhyppk0LA8yQWbwY2YZ03iOUAIAvqmSc7VGpYJQ6JHOFbWCIU7Bc8ldUES0BdEJDrzYkMQ341xZSU+UUDnKx8MIvzs8dp+FjIdq8pRJlxPdAKIjmzqhlDsviOjzO4YSxscJuHtQw2jKqUkivFdzKCAdPEQpsH3oxKGcKMiBNHP4lBlCiSH+6O0Zdmv0guBJdCZJyuMBcJCLP8LNwfWnq17r4uy08/l60O2eDU573olCJ1jHCYN1QyE4pGwes6WdkBhD4gT8Bp0REZqFwSppITZScs05d0ZDJSD3hRa0UTpktENStlKN/g2XbZDcxWgEgYhZhI9zTgRG3BDB46WytkNtuCmq3l6VRIAF7cnQeR/fm/fZiROSa7bq1oKjXc7jxjdlBUUzZZHgNwwZhSB+m8JTwtBqcdAoV2lBhfYxSAsOFiecTRk9KnI6B/yToSswkVrQhF7NBDPewnfL79CQjVQOuIxMoLOBzrXHrz4LOCNa34OShY9b/bPTZuv6tNNsXW65AAmdEBk/ExwKztLMbASfzJBUZqEH6YiJ1awoCuW04JWJrfryMmieWuHL/NbFWIHeYEk2Y+U5hfmrB6XNJmRSDKIbrgIaRpBDSTwmMGJYF1xaVhYwJhIpKWaIxLDWtBvrCVdWA8UPsIfWL/fQ6yMui9MYVhtYzCnLS0Hu7O69r+1/ODj8WK8Gv3783H5Sab7we4I4c37jnzy58pdr/+E2DAO3pR9f2ia3/+bO7l20vpbJa6d1OShV0la/FFy3jFT3cxmpC/+S6a28YEq5AEtp7IcM1pLgKTeMvmWLvaBNXvVu9z22mTbZYMyvGY3/JmR/Wl4T1+6FYfDoxdVxUi55ColwK3F5223s13bgpvkoq1IBtPX/Do3Kb1BLAwQUAAIACADCu6ZKa+E74LwCAABaCgAAIQAAAHVuaXZlcnNhbC9mbGFzaF9za2luX3NldHRpbmdzLnhtbJVWbU/bMBD+vl9Rdd8Jey2TTCUonYTEBhqI705yTaw6dmQ7Zf338yux26TNckLCd8/jO98bILklbPlhNkMFp1w8g1KEVdJogm5Gyut53inF2UXBmQKmLhgXDabz5cef9kOZRZ5j8R2IqZwNLqB3s7DfFIr38W1hZIxQ8KbFbP/AK36R42JbCd6x8mxo9b4FQQnbauTlj8VqPeqAEqnuFTRJTOsrI9MorQApwYT0fW3kLIviHGjwdGm/iZze1enXH9B2RBJlaTefjIzRWlxBmuSrGyPjeKZvT6uyMHKaoOCv0tAvn42MQineg0gvv/tqZJTB2679nx5pBa9MQlPO6SK+cyjHpR4/E9WlkbME8yDj6GwVfHrsW+8ikP81nntkxlVw+mTyerAQTNFzCkslOkBZODmbrPnbY6f0fMByg6nUgFjVg5500E+4k+GaVNfj/sAbYWUE8ooe8cpp18DKxRsBU32PX61u7aqI43vXRQEK2HllFGGv7JG/dVqPkJGyRz5TUsIjo/sj+KHFcUKJb7Ev5unsayswrI8hX+EUrMbTgxlcGbn2ioBpeAlLsw70ssaKcPZCGjDFQ5k1uciyo9AQwztSWcYvg8v39k0SZQcG33DD7YUUURSGus6Gqnd1HLk5pj3pa5o2pfvT0D/RnWdKb/LrOVYKF3WjXyvnM8/To6KdzLNhhk8OiHu24RHH+h4jNVhsQbxwTqe6YVyBnHo9dwM2BkdZlAOUDScZ+UuGss+6Jgex1kUjEJon1TlcTaqa6h/1SuANymD0ZRmxOqqq9X0Mk/fmjBS+BQCLog4N4A7O0nRUEQo7CAsgUtgXjz0NSd2jY+12ox5go+I94TUHHRkBopb0+6JvlRiXGgYIrzquYYazTGh7hXNpn5bMf1jF/RglyznsNNN8sXun8M2U3KztxznUSvM/5T9QSwMEFAACAAgAwrumSiqWD2f+AgAAlwsAACYAAAB1bml2ZXJzYWwvaHRtbF9wdWJsaXNoaW5nX3NldHRpbmdzLnhtbM2Wb08aMRjA3/Mpmi6+lFPnpiN3GCMYiU6IsE1fmXItXGOvvbU98Hy1T7MPtk+yp1dAiI6dRpaFEOjTPr/nX/u04dF9KtCEacOVjPBufQcjJmNFuRxH+MvgdPsQI2OJpEQoySIsFUZHzVqY5UPBTdJn1sJSgwAjTSOzEU6szRpBMJ1O69xk2s0qkVvgm3qs0iDTzDBpmQ4yQQr4sUXGDJ4RKgDgmyo5U2vWagiFnvRZ0VwwxCl4LrkLiogzmwoc+FVDEt+NtcolPVFCaaTHwwi/Ozx2n/kaT2rxlEmXEtMEoRPbBqGUOyeI6PMHhhLGxwl4e7CP0ZRTm0R4b99RYHXwlFKyfeTEUU4UpEDaGT5lllBiiR96e5bdWzMXeBEtJEl5PIAZ5MKPcGtwe3bTa19ddC7Pbwfd7sWg0/NOlDrBKicMVg2F4JDKdcwWdkJiLYkT8Bt0RkQYFgbLovmykZIrzrkxGioBqS+1MBqBp6KI8LHmRGDELRE8XsxaosfMnnIBMTjd3fpIWvwI9PHGCdGGLRuazxiXxbj5TeWCokLlSPA7hqxCEFGewr+EoeV0o5FWaSkVxFhkBKcMTTibMnpUZmkG/JOhGzCR5qAJmy8TzHoL33P+gIZspDRwGZnAVgU5N55ffxE4I8Y8Qsncx63+RafVvu1cttrXWy5AQidExi+EQwlZmtmN8EmBpLJzPUhHTHLDyqJQTsu5KrHVX18Gw9Nc+DK/dTGW0BssyWasvKQwf/WgstmETMqD6A5XiYYjyKEkngkTMRx3LnNWFRgTiZQUBSIxNCrjjvWEq9yAxB9gjzav99DrIy7L0RhuDrCoKdOVkDu7e+/3P3w8OPzUqAe/fvzcXqs0a+E9QZw538NP1jbxRSN/2g3DwPXO59uw1fm/6sK9q/bXKpm6bF8PKhWp3a+E61ZZ1T2vsurKXxu9pSujkgvQZsb+2ECjETzlltG33DSvKPz6+9dvizcq/AajWLt9/98g/Gjx3Fp5X4XBsw/AGshXH9PN2m9QSwMEFAACAAgAwrumSjv7U0+dAQAAJAYAAB8AAAB1bml2ZXJzYWwvaHRtbF9za2luX3NldHRpbmdzLmpzjZRNb4MwDIbv/RUou05V99ltt2rtpEk9TFpv0w6BuhQ1xFEIrKzqfx9OvwiEtfGFvDx6HRviTS+oFotY8BJs7LPdf7h7qwFpRudw7eqiQ09JZ0pDBtJwk6CcJSmIRAJrkMXB4ShvT4TPn0nrHZafIplDVvNjSG8WXGR1XHkstEfLPFrh0X482tqX+NepbF/VrqJat8PcGJT9CKWpWtWXqFNuGXb1Zle9wAaMBegz6IJH4JgO7eoiT44PQ4o6F2GquCynGGM/5NEq1pjLeVf+ZalAVx98tQMGz8PXiWMnksy8G0ibiSdPFN0k/VQZ7PM+Tii8sOAhiJrvwK5/UMe4XVCDLpIsMQd6dENRpxWPodWlpxGFi8nKq9XNIUWbM7A2O+LulsIhBC9Bt6zG9xQOiCpXF3xApTGmjrTQds+PqEA+T2S8Tz2g8HJ0WLLt6t6pUHv8MXOuEDau0NJ3+9KuyXHBtTfem5s10k59aYVPlD4RPYmVDyyOonMc0xwktP8KGDeGR8u0mg/VbKz6wPUK9AxRVOf/PjNam6l62z9QSwMEFAACAAgAwrumSj08L9HBAAAA5QEAABoAAAB1bml2ZXJzYWwvaTE4bl9wcmVzZXRzLnhtbJ2RsQrCMBCG9z5FuN3EbqUkdRPcHHSWmqYaaS8ll1of35SKdJGAQyD/8X0/JCd3r75jT+PJOlSQ8y0wg9o1Fm8Kzqf9pgBGocam7hwaBeiA7apM2rzAozdkArFYgaTgHsJQCjFNE7c0+NhArhtDLCauXS/i6R2K2RTDosLilvYv+zODKssYk9fRduGAVbzHtCCMvFYwOxeN3GLrQPwCGpMATKrBUAJofQJ4DAnAjytAiu+b56RHCvGjYpBitZ4qewNQSwMEFAACAAgAwrumSg4UM7x8AAAAfQAAABwAAAB1bml2ZXJzYWwvbG9jYWxfc2V0dGluZ3MueG1ss7GvyM1RKEstKs7Mz7NVMtQzUFJIzUvOT8nMS7dVCg1x07VQUiguScxLSczJz0u1VcrLV1Kwt+OyyclPTswJTi0pASosVijISaxMLQpJzQUySlL9EnOBKp/tmfJ8ya5n09qfr9ivoJGcX1CpqaCr4As0Oi0zNUVJ344LAFBLAwQUAAIACABElFdHI7RO+/sCAACwCAAAFAAAAHVuaXZlcnNhbC9wbGF5ZXIueG1srVXfT9swEH4u0v6HyO/YLR0DqgTEkNAexoTUse2tMombeE3izHYI5a/f2c7vpWxIe2iVnO/77nz33cW/es5S74lJxUUeoAWeI4/loYh4Hgfo4evt8Tm6unx35Bcp3TPp8ShAZc4NgKbIi5gKJS80gO+pTgLUM2BgRl4huZBc74H7FLjbSCdL9O5oBi65ClCidbEipKoqzBUg8liJtDQkCociI4VkiuWaSeLSQF6DXem/o+GXiZzofcFUD1notweuSVqOZ8UHJNUSCxmTk/l8QX7cfV6HCcvoMc+VpnnIkAeVnNlSPtJwdyeiMmXK2Ga+S3LNtDZJWNvM1yu+OM89JcMAOYdNxpSiMVM4zWNEHJZMgP1tSlVS86gBreFVO17zWr+Ned80brZzpHMuyseUqwSO+pDOOgn0yTCqn9nrWgU9NAq6NUzIk+xXySWL7Ou3VozzBXIBW8XZPLGqQjiAp1saaiH3NwADFdUdxG3TsGsatqCWA7fR1x0Fam67ZVSXkjWlmvlPPGLiC5WSGllcalkyn4yMNZYMwT5xV66b1DXET3SWnv5Db4zfqDU/1WudsYD/0ZhPQNTWhOcRe77l4KNZBjXVDIptbFgXKTYxu5xU+Zj1dD0wuRzrpsBFPE1lzGAMI6op6ezkEJRJqsAlLOUI2zs4CE54nKTw05MM49ODNBmVu0mG3sFBcCrC3QS0NbdlJOM6jsTUKsgnE+vED0ulRcZfrDwHe0avrA5fG7nm6Lrg7cHZ/I9RHMRoBnOLJlaXeertq+bw3sypVp3PpnCWgVphHpguC+fVzEJZjHwitqVlqm/6OTX7sAcd5Tw1HdNc30HvolrzF+ZVPDJfusXS1CRhRjMB+nC+7DFAP2G7DMJb06GIW5E3dcCY2Df3byvabPm6da7rhzrsQw2fOKscxs3UR1BHLEWZR6Me4qL7iKgUdtq1ZNRL2RZutDgBkYoiQO/hob7zxelFd+WzxUWDtXndu8Aulzes9DrhTkGk1nV7Eb/eDfD4G1BLAwQUAAIACADCu6ZKrQ33vhkJAAALJQAAKQAAAHVuaXZlcnNhbC9za2luX2N1c3RvbWl6YXRpb25fc2V0dGluZ3MueG1stVrrbuO4Ff7fpyAcLLAFivgiXwuPCl3oRBhH9lqaZKZFYSg2EwuRRVeiPZOFf/RfX6DoExSL/mkfYFGg71Kgu32MHlKSLSmyI81MzUkwOuR3zuG5knKG4ZPra9uQ0bX7vcNc6luEMdd/DOVfIDRcUI8G04CEhAlCloR8Z03e1P7z9x/++48fG80aCpnjL51g+ab24HghqUWQBIRcmLjfMkb9ywX1GfHZpU+DtePV0M7xtsBqJD61+utAuiNBBdiDsyB5YT2dj1dRGUkDjY9CzIKuN47/PKaP9PLeWTw9BnTrLw9Iqc1HIXL1vCGB5/pPZTbkuSEzGFkXKCf1+CiB2oD7QnLUrYv5OA/0nHvilTZ7DpYXWB65c0OXpZBqm49C5MZ5JEWWPyMMHAYyiryF+TiDYeQTO6zGKh/Fqz3nmQRV1aKb7aZiEG0C+sitXARrDfg4D/Oos4S8P2D6Gh/nMXxzXFyZPWUMprf4SNYN66miIupOPV94IkZ3rr+kHw3/gcbApOBofDaUGyhSAPV7Sl/vwxPESgv12riF+0jHHQ3mBpI+kDSY01tNbVjPsYj4BmQBRaaY67CemX0JMPyQBMzwl+STLGVXp6eyO7gKwPywLpS7bT72idS93uYDtZudXgfvW4okSV2kdfSm3tj3eoOe0kS40e40pL3ab0ktCTU7neagu2/2Wh0JnkaDLnBp40EXtXvtdkvft3AL0EhRVL2l7XvSoNlUQBruD7T9aKT2Gg3UbDaltr7vdKWR2kCwWgIeitTnBpR0SZW6e0VVmn0JjbSROmrvsY67Wgf1W7jbaOzbqio1GkfjHneXNteRWno7iTlfYVjogsLZY7Rlg2u42AYBLLbJGqKcEXTvhMQU/e6nf/7557/++NNf/vTz3/6Fvl3QzfMvo0gGDG+kCeTQMTPUQ2rw5ikX8BrWxUwmg9JNuWRLlS+i+Il3VwYpinsFXLqpyhc98SkLi2VBTMM4BzrRVsuoeeyr8kVj0NPwWUEFjVW+wH0+ysOSRidfRD21FDLVWkFR8amAO4p83SInmqt8oTT5OAfNd1f5oq/wcR6Ta6+gY4+P10GiXcgXEi8BrbPLXzRY+SIqmWdR+Q5bxnpFLbaMo1/0WNCwwUcp0KHJlvFSbDaxfz23MH7M15LhGqSAc9PFJSYJllN1rk1upor5YT6eXE3mqnFVk7UoKxFPy29b3f6nZqcLlSvGleRk3SjjcZYXEsw6jXK8THs2Gc+BIR7PTfzersn8d2Xo5J09Nkxck+P/VGYwneHbmsx/l4G+m82wac+tsaHjuWHNzYkt7DLGNtZr8ge6RStnRxCjaOeSj4itCILy7AYEhZ67FBO8ZLv+lpSQp09uFMOcz7BlzwzNNiZmTbZoEDz/SnB2tmwFwbNyQrR0Q+feI0shFkJEzPPyAtLF3RDBP7ZyYSVdO65/WUb6TLkzzKu5PZmMrTk29YRSk7G/RHrgcEnVGc0UC8+ARwBtOfg8+FxEn+CAFM+rzOTauLoew4/NFbl2H1ce/LDP0GaKwSVT4pcAQuDgGUSdZd1NZjq3IQhEDto4YfiRBstM0KRdV4K3YWoTCE3NTvG3OZuENzje9RcQOmTBSvC7wZalXOG5OnkPMQ65OakImryFlHxbEfQBW5BD2CoBM5Vb40rhGcHTMEmQJAcXDo937xk5iwXguDV3Lt2GQOEWhjQR2RheVpZk4e/egSMNZXwi2yPGYGzx9OjuCKgSLKHNlZAFZUjDOo+u794Zv52PFGOM9TmEmz65m9uiSnKha+cZ+ZQhZ7lz/AWcb8nC2UImPMPc0l2KOe55ocIftu73yGFx/fkmLl2mjt9/8xkqZQpegWZwXgZhcEzZsNekc7PFO/hMRXisn9SijAE+WwVLw6YyMyZfx0Whu956UZX+Go46KFfVWa/q8eX2Ku+2/4MyVlSCVQMqmurSSiAMnZi3HGieXiWgYY5A3DSq51Dw+S21EgNzEvMwKfoCNrdguYwit2DRaizusGoZNhy27sg9v32UAItcjbxW7G9+R/QIXNIPqXpPHiiclzzi7KKDDPQu4f4yXk4dlTKtxTbsMShuAs/HKKiAq+eu+R2qHNt3NzgxRdQNMvu5o1tvKbLbc59ERwA7b9fk5TnsIaBrQfWcMInrqCn95gsVibY4i+ROqx0gDgla2lep/Pwij1lYmWnXc00xNcxvFDyfvfI4yA5uk7FtzceKyjlAmqwdtlhBF37g97zyvKIbgY5HCvCLN28RJ1is/v3HH8qzyekTUVFM/XVVPpD8vGriA7/fmZSR8Pcl+NiKmoWKh5LA+EKVQMvfr2wDAvSrXFmcqC2t6Zq/4iolGlIgdqNi24p2fQNZYomkoNsAzoIVmdwos7dQ+MRZvybfOMETFE6bUq8qI2F5Hpussg7HK+6Wea5PKsK/uBPxzdvGdK7ourj7Q4567uIpar9LuMDEr/mQRx+r8NOuFROqc44lWbqsOk/R3JKqBSUhej4WhF1hrzsQji9UPAdqOMu8n/FZQL0pf7P18lUuLOAv4iCMZRbwK33ylF4RrujH2Hey+HJ1WE+T8kunoMOUHxZjlllafvWM584yzTem5BfeUg/6ghZtJ8U6S8+jNE0Vb37TAg60F5rDNSueSql+JObXm+QTe7E+Rcyvt3hPmcC97qVO+ak0NHkdpzpBml7Gd7CG+KJKxWuSp+warsGYv5YNUxuJCdmVa7oksuiNtrsmcTpzWlrh+gmNh/7h+HLDMffPYtsh/9ohM3EM3/r5+B0yl3nkdHCLfUAKpk0tnosyIF5TlALR1wd5Y0RUxJ435E0NLiLOYsUrfVhDMY83NW7O43eSRbhNUs94OUshoz9jOAtdi3ouynklkT6v4tVE0SjZz4OG9Rd2GtbPeWgYsz3tQH+7vicBhhhwocrFHsoS08tXyauwW3EizeFOzKYZsBXw9uGOlGRCipAJLHGsSrIlekjPw9mSuR7ZkaRUpQgp45zf/zCE7Dgf3AobkweWDu+YUjkL4lp3jMVsDUzRT6LEjSwtJDdTMemYcx+K3RdUq6T5HHUsaEdJmebhnq7QlOW8Xi8QBWtPWX9YT7dZqFEvvmXN0wAK/E7+vdP/AFBLAwQUAAIACADCu6ZKiMVOUf4OAADYGQAAFwAAAHVuaXZlcnNhbC91bml2ZXJzYWwucG5n7VlpV1NX245atbVV2lpAgZAqWhxBUURAiANDtQJGQlGGpDhUiYQIGIZgiLaPRURIFSsFxCh5gQwYBkMCgRALD6YWgcbkJEAMqSgICSEgGQjJgefg8/6A99v7xQ/7OmufddZ9XWvve1/3fdbOOxYeunKF0woYDLby8LdBx2GwxQA0vv94GfSmuDgbDj0WpR0PPQjj9LiMQZOPzh0IOwCD1VM/tSUsheafXPz2ZBoM5rBxYSw6fHzDJAy2Fn846AA6E6NTEfJPD4PiFEQk4ordk5alBOPdgwQ06vOYh9ccVlQMfm5/58XSfocDyhfH7W25D67fWH/juMONGsqvnG0OgoOb8Qpkt97cPdGISWu9ffidb395CRmeuXOXu7uvb8mbN+Vbz3n5bPtGKpoz1nY2p711QFBsU0Mddsi4e75pkHxONuLy5B8Nt5CgQdp57VNHD8V05dgRNAU0KrqWhjhC2l3QV+NXxkt/Y3AkY5J2GOzJCe9LYV0Mziut5CA0I9Eoc5ZKBuf1oZBPoa9zW14NdeZ3rIbBrnS/PEYz7fRbBIP13WQsg1359QN8gA/wAT7AB/gAH+ADfID/T/h7JTbHMjzUfg1qXJ8UJs+MlBEc5i29FKh3hefhYLCP/w+gcwEIbZaRIcOYNH854vLFFLMqA+ErmgVqHSICLW+GaimgdnJ2CSxJm+/ZdsIGRcekP2UgCwVY25BjlxbDGg5R7j2uBG3TvVhf/WgD9WfBRCOcjj+q+wqwZ9O3ktD4tOpFsDWWN0URDubBbH2ddyEbJ5DwTFsYVM3XGg4uG9cSomxhP6ILJo7Rt2bcAdgNEt7/TLRO97yyManIucypxzRw3H+aMl2m3pYsNMorBTUxyYLPpjWEaUfs5am/bKJ5UL88xxHMIo1Zsom0NWCP1qZrmHtXLIorEeFUkWX3KDQz31fdyXKvdYrKHP4tmjdggV/THtPfBooAFzc//BlmiLiHhkTGIeqwANJ4wiUghNrSMQjU3lJJLIUtzR0kLSOQ4zN+L/cqen/Uncv6bLXz/UBjNRJMZNKii1OkYT7b34qmnjp3PWGNjhUnYIix6svT3dHJ07NtOXbEGNBjokXfNmwLdc06kzgxHRH1MvwtcFZGZntUtzdvf5ysKrs3j1OpTRYPeZW/iH4RvkUT+pZ2KICpKLKeFz7JkeX3FznJhus61o2scdnLwokCB0bir2vg6Hvo3XgnwN5XCmP9w3ySiIwelaWCXs/ZOedAPEbNr6tRJ5Zht8RoLxSM8PYPDtvYso9Tl05eygm+iPwpbiq2ixObQcaaabM5gKX2KajDteZH0TvpRJ/QV353yEiLfJPtPX1LEF08dDjlBLp3iqNG7VEktFeQlm+P2VOgkVx/g+6kMgZr9/ykzEl249mXS9WofGkgK8OXgqyNPrDP71+vnzoT9k2m5Y9FaTl6KwNDnMvB9IshsnFnHPcMd2JkU1zugOJmjw9fIrhqgYs7MHziCTTtzS3N8SXr0lxi3FlLyoKIneH5DVFbSFt+2dITUr2LukKV+Dsvi75pohjerTTZhGPvug2BUebyBpwKbDgLWKxZVoEoT/NdCCpef8Q2qxC5lnq0MCGCLOAVxl1ntzqUY2Z45OqUPuvehw8o4eQXO9V/JYsWs3bAl2ou9Uta8b1q2cP97JA8Mxywtv43GvjiO8/tIVLE3GSuftt/A8L5Ef7K3xhtZ4o6rPLmH1FCHLfql3+sFrsAw99Xp3WamGDjpsulKyb8TOmqhMXPq5P16S6pTP0FTPCEoS5vNovkcpk0V7XKOupZHW3ODczc2nbBEqVNRvqwe7BqxTuIGc4jMMTpncMLiX72mNxMH5Y3l6JU+mJSWjDxS9lZbvIPgXqheXCyPuPLPA1hI+XjnO4Kkl+jxRgkj0CQDZL3MqA1/M5/gshqr+7BPpSGrLZ+ETwSTW+xb7EvqZxrqlv6o3CGqY7aHomNrZPrmcIdA8M2N+Isq+6Rdf81Qnz4tTQydlrxqEUOFJZBe8hOocTyCQxHsaNHXJON0bY7jC64e9K+ofslKv4hZeR5yatE74KR3i+AtHFFiHbZSMoLpO409GO+1bL7cxR877YjW5K2XAmpBmyByaWShufVQ48XNxkoTxSrnjEsxsYCr+gmk6gY34ts8Gj6rnxQLqH61cYs5GqjaXrUFv16jodTH4s4SiOb+odDDaemevz129zSnP6uFZoG3hlu6KPoTWkhRMQsaEsXVk2X+VYIqgTwqi78aWitXA8HyV+TWRSF0EQAExt7N5P/regFvYQDYr5e+U463Qj2VZm+APD+Vh1OIYwXjeElbCkta6Rk2AzqotWKVj+8Snen1fkEzeQlgK9yY109WTPgIzvdVOU3flr1Z++lDS05nPIfKfc3sJTfZjLL8f6fVVblNJvSrH6/BREf8blMTFJNS5h87SPnPyvLH+NwCX2mPCnTlGVf3nhUee5m1UAu4J/kDZr4ooC6iT1XJKGj37zXcyF2oFWeiR9kKSuq/IT3l+BYOlyxhFe/1MLarBPHC1DoJY/X6Jxnr9Toq6t9jEFepbjdfNMn+OYNLDtlFt/IpSkVzHi6QD03l/eDgvzyvGr/j4YZldyQomq/6HRbZyAlqEyfNCZ1X0CarSJM56Uw0B+DRw4sH60yrQW8G//E2gOgpWrAi6jkKlMv9Q1+U9xYMCtMsqodgr135EvaHqbPeAOMSQMXo0TxEoGPJwLpJACirCBxtxOVMl2D7vrxXTE+v5a8lgbiSnnfIQlfUbbfjk1ydQAqTQiwrVEXGvs74TQNFa+ovzbngYq3/lk6YLorCSQWdQ3IebRl61mKvdmm8Xe/ywaRc1PUVw0Xhc4654HwiTpxSjnGX8W7PB8k8eeghEey2RmOdOKSkvihFFaV3x16ez33kHfVupPYsoG3gAxzhs+4H96YFBvhzD2fe4XbsT69v3Z8F0vJQ4/X3tCMycIJs8rTwKcF6Sfp0nRi31zOEbRdq1Eem0+bt73NR4CjofktEwLtFSVBRE7RyDanrFx9GE0tdLvnERkegzbj3lTe3xDqtsNtQYK0OsIOQVCuCWucT6TqckR9pwTtLdRXPM8a8kGy2pB7qxHDOjvwEJGruxDdfw6tMBvX03lEv/Xqu2P8+qMdzcIdzETg28uituYk6/L8CtLQlBiBfWrosEO22oYjAkx9p7v+4TQFZky8nPT6h7R7wId7606UW28kXnzS/x/JmPWmhldEQPJrI63XNaQGPP2o9BD2e3h+ILQRWdPdPrlUPl7G5cTPzrBvjTnIgTX4kgEEwMWheYn1A6vAE2b+Vu24P+uCEsfSxkYq1aaumheCuh4lL2O3k+jZWfyFskX961n+xPHndpSZjrN7zesC3nVh51LXKkJqXt1eSIpJvN/4s4dwn+jIzpnzJRtYWgEX9atDHV5TfOF/Zb3AXJHJ2gWqHPpwqHZZqtG3ky5+WYWLUXhIZy6oIuv7MMcIToCO/q1SJvpa/bSNLphvroIch1d9LVNbW4pD+Mab6qAU8UCw3Vme7L0cydtQyPj276uNzP1ZhuybUarnnu48Zq4sxuZkWW7c17OU5wx9fTIW+ZBynVwR5W8rVedOsE4vLmLc17jxaOp0k9TS3VYhMCiYqmTvgrtw6KwCFJlzwMieKKkgfW0nNnucv+iaA0Bn2unS+0LDdK0tTU4old29o3TSbmBMlz4K+R3pJmmXID6DCJlzMvgMEYzGfp9LthmgviF8L9I6/jjfEZOZMGaGfP2qVBNuAvUUStZnJqte1Ltz0iCN8Jxoer1qGS7Xh5SUhAPaHrpuxbNu/T7bjBS6Tut0vaVQliGFPufQxaSdKOkoN2ravBaotNPuKbjr/Mj591BhWgDpJb7iFEGVsEYX/3jMVqoYUeTUg/u84ZcY4IluAuVNUz45yHjeX9lqan8A7jtezddb8VCRPlsaxdd6pIPRw4ptLOVKL2HCrDNbViCjEaJzg4nwv3bCKzkPJn4e1/HVmKcZoud4voo3o9LnZPzgW8gRzBf+dBsMJjLFKYgedhXxQPxIoaZBk8dQexpNcIAYG1YtSYXOxXT/xg1UNsSfQuzD1/d452vYujoGhzL2UpxacIRaMQ5EYwPq4gqSFQjvwrvDo0yrftOmfgK6WGAbq3+OZ1nKbjaMu7H4jb0M16XEMPpZKHNG0uZslnIqKjB51afPtBtZ2sxZiYlwBI2FWpUFw+jYlA0aFXbb3FlUR5RwAMojplEWS+n+ZqfqnoExQSgePN+/UNO7pxK/Fl9ltBn4AcaDOC5Y9iVQDCA2m2izqNysVutEizqvwY8noGoQ8zPiLnfhWKpLWAWpkW0P5BW5Aso10PKrXWjxZFmeRjefPXSd0VZTONw2P2e1+ygNvvhFLpGcGkQhWf6wy6nL1DCrV/3LObSYgdleoIFaZMJMX5k0AZFy6SvOIbBzZvRy2hF1xUd7oqljRTlr/jS6Asb2RK5KuaBo653Z662Ju5FT/17ddejAXwbuctfMH1K6tvM/e11AP4yuvRtCPIxUE8vD1KX+KxQP27MvzTXL8nMlpKsgI+Lnvc8SyAGhxIBz4++mstxiQ4mzlgLFwYDPQ5ReUTSYF/wRpnKVPfNQiMbOUbuL4+saCBqkw+fi3sUbxT/RxZ17cPPHaHpfkss3mp1x4j2Fcl8ipFj3wGzcwO1CboClultmNB2BBz0s1/+g15i0uXjrHl6hJvUlpt7FtKLGF/Jxrzta0cbCgwImdZB9SxhZHb7Sczknw9jz9730tcFr4sNPFWuP+WslZ3VbQDenr9O+fJ1a1PEsXOP+8DnIUYejhLW3HpAZjjDlvrX3/TOSfU+BRTTbGQvTlXxUMWoIML98bIse6YWekzbYk2dRbnL3jTu2MnzI9RjP8Yi/0hXpMtNN3q76SLRPGrX9OV6BKvc7+qCieUgQiKtlosZX6JwkruV2sL0WXF2yDC7uPq+U+25WCrv8qWXXK5xgsM8BaKxegC8XQJAwNS+lzFvVr/IWLhagQoH0DDZGY8necTAY7ETtMkYxCoTOeu95bxgsiekkiCFBVRWwc/TEuHh8tnBToYt7f1ORHAlfcUoGETxl/cYuEZU75M8vCVwMHO0N/uUcFAl2ODg8iHPwh5/+A1BLAwQUAAIACADCu6ZK5sSYNVwAAABqAAAAGwAAAHVuaXZlcnNhbC91bml2ZXJzYWwucG5nLnhtbC2MSwqAIBQA90F3kHcA84NpoHmZJIV+WKjdPpFmN7MYbcu+oeTiHc7DAMUE7Nx3+oouBZdRqY1iSRqA3qaj+DWH5fEGJKGYcSmVqM27sPrHgGACT0xxrhQMdfkBUEsBAgAAFAACAAgAwrumSg5qJE5iBAAABREAAB0AAAAAAAAAAQAAAAAAAAAAAHVuaXZlcnNhbC9jb21tb25fbWVzc2FnZXMubG5nUEsBAgAAFAACAAgAwrumSgh+CyMpAwAAhgwAACcAAAAAAAAAAQAAAAAAnQQAAHVuaXZlcnNhbC9mbGFzaF9wdWJsaXNoaW5nX3NldHRpbmdzLnhtbFBLAQIAABQAAgAIAMK7pkpr4TvgvAIAAFoKAAAhAAAAAAAAAAEAAAAAAAsIAAB1bml2ZXJzYWwvZmxhc2hfc2tpbl9zZXR0aW5ncy54bWxQSwECAAAUAAIACADCu6ZKKpYPZ/4CAACXCwAAJgAAAAAAAAABAAAAAAAGCwAAdW5pdmVyc2FsL2h0bWxfcHVibGlzaGluZ19zZXR0aW5ncy54bWxQSwECAAAUAAIACADCu6ZKO/tTT50BAAAkBgAAHwAAAAAAAAABAAAAAABIDgAAdW5pdmVyc2FsL2h0bWxfc2tpbl9zZXR0aW5ncy5qc1BLAQIAABQAAgAIAMK7pko9PC/RwQAAAOUBAAAaAAAAAAAAAAEAAAAAACIQAAB1bml2ZXJzYWwvaTE4bl9wcmVzZXRzLnhtbFBLAQIAABQAAgAIAMK7pkoOFDO8fAAAAH0AAAAcAAAAAAAAAAEAAAAAABsRAAB1bml2ZXJzYWwvbG9jYWxfc2V0dGluZ3MueG1sUEsBAgAAFAACAAgARJRXRyO0Tvv7AgAAsAgAABQAAAAAAAAAAQAAAAAA0REAAHVuaXZlcnNhbC9wbGF5ZXIueG1sUEsBAgAAFAACAAgAwrumSq0N974ZCQAACyUAACkAAAAAAAAAAQAAAAAA/hQAAHVuaXZlcnNhbC9za2luX2N1c3RvbWl6YXRpb25fc2V0dGluZ3MueG1sUEsBAgAAFAACAAgAwrumSojFTlH+DgAA2BkAABcAAAAAAAAAAAAAAAAAXh4AAHVuaXZlcnNhbC91bml2ZXJzYWwucG5nUEsBAgAAFAACAAgAwrumSubEmDVcAAAAagAAABsAAAAAAAAAAQAAAAAAkS0AAHVuaXZlcnNhbC91bml2ZXJzYWwucG5nLnhtbFBLBQYAAAAACwALAEkDAAAmLgAAAAA="/>
  <p:tag name="ISPRING_PRESENTATION_TITLE" val="蓝色简约毕业论文答辩PPT模板"/>
</p:tagLst>
</file>

<file path=ppt/tags/tag2.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2"/>
</p:tagLst>
</file>

<file path=ppt/tags/tag4.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5"/>
</p:tagLst>
</file>

<file path=ppt/tags/tag5.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6"/>
</p:tagLst>
</file>

<file path=ppt/tags/tag6.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Title"/>
  <p:tag name="MH_ORDER" val="1"/>
</p:tagLst>
</file>

<file path=ppt/theme/theme1.xml><?xml version="1.0" encoding="utf-8"?>
<a:theme xmlns:a="http://schemas.openxmlformats.org/drawingml/2006/main" name="Office 主题​​">
  <a:themeElements>
    <a:clrScheme name="00-北京林业大学绿色">
      <a:dk1>
        <a:srgbClr val="000000"/>
      </a:dk1>
      <a:lt1>
        <a:srgbClr val="FFFFFF"/>
      </a:lt1>
      <a:dk2>
        <a:srgbClr val="000000"/>
      </a:dk2>
      <a:lt2>
        <a:srgbClr val="FFFFFF"/>
      </a:lt2>
      <a:accent1>
        <a:srgbClr val="006334"/>
      </a:accent1>
      <a:accent2>
        <a:srgbClr val="D7C39F"/>
      </a:accent2>
      <a:accent3>
        <a:srgbClr val="006334"/>
      </a:accent3>
      <a:accent4>
        <a:srgbClr val="D7C39F"/>
      </a:accent4>
      <a:accent5>
        <a:srgbClr val="006334"/>
      </a:accent5>
      <a:accent6>
        <a:srgbClr val="D7C39F"/>
      </a:accent6>
      <a:hlink>
        <a:srgbClr val="0563C1"/>
      </a:hlink>
      <a:folHlink>
        <a:srgbClr val="954F72"/>
      </a:folHlink>
    </a:clrScheme>
    <a:fontScheme name="bvvqntrs">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681</TotalTime>
  <Words>2660</Words>
  <Application>Microsoft Office PowerPoint</Application>
  <PresentationFormat>宽屏</PresentationFormat>
  <Paragraphs>414</Paragraphs>
  <Slides>32</Slides>
  <Notes>32</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32</vt:i4>
      </vt:variant>
    </vt:vector>
  </HeadingPairs>
  <TitlesOfParts>
    <vt:vector size="36" baseType="lpstr">
      <vt:lpstr>等线</vt:lpstr>
      <vt:lpstr>Arial</vt:lpstr>
      <vt:lpstr>Arial Black</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蓝色简约毕业论文答辩PPT模板</dc:title>
  <dc:creator>邓亮</dc:creator>
  <cp:lastModifiedBy>嘉桢 牛</cp:lastModifiedBy>
  <cp:revision>27</cp:revision>
  <dcterms:created xsi:type="dcterms:W3CDTF">2016-11-24T09:20:00Z</dcterms:created>
  <dcterms:modified xsi:type="dcterms:W3CDTF">2025-05-22T14:54:48Z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0AF0247132CD4552A14117744478384B</vt:lpwstr>
  </property>
  <property fmtid="{D5CDD505-2E9C-101B-9397-08002B2CF9AE}" pid="3" name="KSOProductBuildVer">
    <vt:lpwstr>2052-11.1.0.11636</vt:lpwstr>
  </property>
</Properties>
</file>

<file path=docProps/thumbnail.jpeg>
</file>